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57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4CE10"/>
    <a:srgbClr val="4289DE"/>
    <a:srgbClr val="743DE3"/>
    <a:srgbClr val="16CA08"/>
    <a:srgbClr val="37FBF6"/>
    <a:srgbClr val="A438AC"/>
    <a:srgbClr val="13CCD1"/>
    <a:srgbClr val="1D12F2"/>
    <a:srgbClr val="55F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81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3785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574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892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5708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8545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8868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917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821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2738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2469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C4E7-4945-40DD-8395-75050344CD27}" type="datetimeFigureOut">
              <a:rPr lang="en-SI" smtClean="0"/>
              <a:t>12/15/2020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28ED-7473-4629-8367-6DB063C3EF6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9622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nperfect.com/2017/01/17/se-me-ha-activado-el-cortex-prefrontal-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novo.net/2018/12/download-winter-holiday-glow-tema-windows-10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0C1BA65A-986A-40DF-AD71-7E9D799F5972}"/>
              </a:ext>
            </a:extLst>
          </p:cNvPr>
          <p:cNvSpPr/>
          <p:nvPr/>
        </p:nvSpPr>
        <p:spPr>
          <a:xfrm>
            <a:off x="971623" y="401556"/>
            <a:ext cx="72007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4"/>
                </a:solidFill>
                <a:effectLst/>
              </a:rPr>
              <a:t>SMEŠNE POVEDI</a:t>
            </a:r>
            <a:endParaRPr lang="sl-SI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553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34FAF77C-7A2C-48F3-805D-5D041D102F80}"/>
              </a:ext>
            </a:extLst>
          </p:cNvPr>
          <p:cNvSpPr/>
          <p:nvPr/>
        </p:nvSpPr>
        <p:spPr>
          <a:xfrm>
            <a:off x="13648" y="146113"/>
            <a:ext cx="9144000" cy="64017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SESTAVI 7 SMEŠNIH POVEDI S POMOČJO KOLESA SREČE.</a:t>
            </a:r>
          </a:p>
          <a:p>
            <a:pPr algn="ctr"/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KLIKNEŠ NA   			   , SE BO </a:t>
            </a:r>
            <a:r>
              <a:rPr lang="en-US" sz="25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ZAVRTELO</a:t>
            </a: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KOLO SREČE. </a:t>
            </a:r>
          </a:p>
          <a:p>
            <a:pPr algn="ctr"/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ŠE ENKRAT KLIKNEŠ NA           		, SE BO </a:t>
            </a:r>
            <a:r>
              <a:rPr lang="en-US" sz="25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USTAVILO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“DOBIŠ” PRVO BESEDO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JO ZAPIŠEŠ V ZVEZEK</a:t>
            </a: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NATO KLIKNI 			  , DA ZAVRTIŠ NOVO BESEDO.</a:t>
            </a:r>
          </a:p>
          <a:p>
            <a:pPr algn="ctr"/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 PONOVIŠ POSTOPEK ŠE TRETJIČ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VSE ZAPIŠI V ZVEZEK</a:t>
            </a:r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 TRETJEM KOLESU KLIKNEŠ           	 , DA SESTAVIŠ NOVO POVED</a:t>
            </a:r>
          </a:p>
          <a:p>
            <a:pPr algn="ctr"/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				, ČE ŽELIŠ KONČATI.</a:t>
            </a:r>
            <a:endParaRPr lang="sl-SI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iagram poteka: proces 2">
            <a:extLst>
              <a:ext uri="{FF2B5EF4-FFF2-40B4-BE49-F238E27FC236}">
                <a16:creationId xmlns:a16="http://schemas.microsoft.com/office/drawing/2014/main" id="{C38C11F0-825A-42A3-A37F-CDAAF6E71565}"/>
              </a:ext>
            </a:extLst>
          </p:cNvPr>
          <p:cNvSpPr/>
          <p:nvPr/>
        </p:nvSpPr>
        <p:spPr>
          <a:xfrm>
            <a:off x="2898838" y="1067645"/>
            <a:ext cx="1305067" cy="585997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4" name="Diagram poteka: proces 3">
            <a:extLst>
              <a:ext uri="{FF2B5EF4-FFF2-40B4-BE49-F238E27FC236}">
                <a16:creationId xmlns:a16="http://schemas.microsoft.com/office/drawing/2014/main" id="{D1895AA7-62A9-4CBD-8E52-99B41AE60141}"/>
              </a:ext>
            </a:extLst>
          </p:cNvPr>
          <p:cNvSpPr/>
          <p:nvPr/>
        </p:nvSpPr>
        <p:spPr>
          <a:xfrm>
            <a:off x="4513454" y="2047609"/>
            <a:ext cx="1310184" cy="657072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3F44E069-20D3-425B-A21D-69910684F0ED}"/>
              </a:ext>
            </a:extLst>
          </p:cNvPr>
          <p:cNvSpPr/>
          <p:nvPr/>
        </p:nvSpPr>
        <p:spPr>
          <a:xfrm>
            <a:off x="3039521" y="3588144"/>
            <a:ext cx="1124233" cy="79608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" action="ppaction://hlinkshowjump?jump=nextslide"/>
              </a:rPr>
              <a:t>NAPREJ</a:t>
            </a:r>
            <a:endParaRPr lang="en-SI" b="1" dirty="0">
              <a:solidFill>
                <a:schemeClr val="tx1"/>
              </a:solidFill>
            </a:endParaRPr>
          </a:p>
        </p:txBody>
      </p:sp>
      <p:sp>
        <p:nvSpPr>
          <p:cNvPr id="7" name="Puščica: levo 6">
            <a:hlinkClick r:id="rId4" action="ppaction://hlinksldjump"/>
            <a:extLst>
              <a:ext uri="{FF2B5EF4-FFF2-40B4-BE49-F238E27FC236}">
                <a16:creationId xmlns:a16="http://schemas.microsoft.com/office/drawing/2014/main" id="{0C54C175-1F4B-4AD8-8808-61A440881F25}"/>
              </a:ext>
            </a:extLst>
          </p:cNvPr>
          <p:cNvSpPr/>
          <p:nvPr/>
        </p:nvSpPr>
        <p:spPr>
          <a:xfrm>
            <a:off x="4164149" y="5064029"/>
            <a:ext cx="1124233" cy="921084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</a:rPr>
              <a:t>NA ZAČETEK</a:t>
            </a:r>
            <a:endParaRPr lang="en-SI" sz="1500" b="1" dirty="0">
              <a:solidFill>
                <a:schemeClr val="tx1"/>
              </a:solidFill>
            </a:endParaRPr>
          </a:p>
        </p:txBody>
      </p:sp>
      <p:sp>
        <p:nvSpPr>
          <p:cNvPr id="8" name="Puščica: desno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59326E-5188-4E24-9E3E-D9902C4AE7A6}"/>
              </a:ext>
            </a:extLst>
          </p:cNvPr>
          <p:cNvSpPr/>
          <p:nvPr/>
        </p:nvSpPr>
        <p:spPr>
          <a:xfrm>
            <a:off x="3044667" y="5754699"/>
            <a:ext cx="1124233" cy="83417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KONEC</a:t>
            </a:r>
            <a:endParaRPr lang="en-SI" b="1" dirty="0">
              <a:solidFill>
                <a:schemeClr val="tx1"/>
              </a:solidFill>
            </a:endParaRP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F4674783-10B5-4C33-AC86-AC8D44A2F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8870" y="6102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zoid 63">
            <a:extLst>
              <a:ext uri="{FF2B5EF4-FFF2-40B4-BE49-F238E27FC236}">
                <a16:creationId xmlns:a16="http://schemas.microsoft.com/office/drawing/2014/main" id="{37DCF601-4C79-46BC-B10E-26983AE93B95}"/>
              </a:ext>
            </a:extLst>
          </p:cNvPr>
          <p:cNvSpPr/>
          <p:nvPr/>
        </p:nvSpPr>
        <p:spPr>
          <a:xfrm>
            <a:off x="2621422" y="4651571"/>
            <a:ext cx="2402688" cy="1355575"/>
          </a:xfrm>
          <a:prstGeom prst="trapezoid">
            <a:avLst>
              <a:gd name="adj" fmla="val 622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45298971-E561-449F-9820-A2392CC4CFEA}"/>
              </a:ext>
            </a:extLst>
          </p:cNvPr>
          <p:cNvGrpSpPr/>
          <p:nvPr/>
        </p:nvGrpSpPr>
        <p:grpSpPr>
          <a:xfrm>
            <a:off x="1415058" y="782880"/>
            <a:ext cx="4783477" cy="4784400"/>
            <a:chOff x="2072735" y="1107991"/>
            <a:chExt cx="4783477" cy="4772966"/>
          </a:xfrm>
        </p:grpSpPr>
        <p:sp>
          <p:nvSpPr>
            <p:cNvPr id="9" name="Prostoročno: oblika 8">
              <a:extLst>
                <a:ext uri="{FF2B5EF4-FFF2-40B4-BE49-F238E27FC236}">
                  <a16:creationId xmlns:a16="http://schemas.microsoft.com/office/drawing/2014/main" id="{07102217-D55C-4BDD-BCBB-01B8ABA73802}"/>
                </a:ext>
              </a:extLst>
            </p:cNvPr>
            <p:cNvSpPr/>
            <p:nvPr/>
          </p:nvSpPr>
          <p:spPr>
            <a:xfrm rot="6272516">
              <a:off x="5192932" y="2163475"/>
              <a:ext cx="1030619" cy="2295940"/>
            </a:xfrm>
            <a:custGeom>
              <a:avLst/>
              <a:gdLst>
                <a:gd name="connsiteX0" fmla="*/ 1015068 w 1015068"/>
                <a:gd name="connsiteY0" fmla="*/ 2387959 h 2387959"/>
                <a:gd name="connsiteX1" fmla="*/ 0 w 1015068"/>
                <a:gd name="connsiteY1" fmla="*/ 200942 h 2387959"/>
                <a:gd name="connsiteX2" fmla="*/ 215286 w 1015068"/>
                <a:gd name="connsiteY2" fmla="*/ 114684 h 2387959"/>
                <a:gd name="connsiteX3" fmla="*/ 884316 w 1015068"/>
                <a:gd name="connsiteY3" fmla="*/ 0 h 2387959"/>
                <a:gd name="connsiteX4" fmla="*/ 1015068 w 1015068"/>
                <a:gd name="connsiteY4" fmla="*/ 4908 h 2387959"/>
                <a:gd name="connsiteX5" fmla="*/ 1015068 w 1015068"/>
                <a:gd name="connsiteY5" fmla="*/ 2387959 h 23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068" h="2387959">
                  <a:moveTo>
                    <a:pt x="1015068" y="2387959"/>
                  </a:moveTo>
                  <a:lnTo>
                    <a:pt x="0" y="200942"/>
                  </a:lnTo>
                  <a:lnTo>
                    <a:pt x="215286" y="114684"/>
                  </a:lnTo>
                  <a:cubicBezTo>
                    <a:pt x="434534" y="40242"/>
                    <a:pt x="659873" y="2943"/>
                    <a:pt x="884316" y="0"/>
                  </a:cubicBezTo>
                  <a:lnTo>
                    <a:pt x="1015068" y="4908"/>
                  </a:lnTo>
                  <a:lnTo>
                    <a:pt x="1015068" y="238795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2857288C-AC76-4541-AAAD-83A476184C3C}"/>
                </a:ext>
              </a:extLst>
            </p:cNvPr>
            <p:cNvSpPr/>
            <p:nvPr/>
          </p:nvSpPr>
          <p:spPr>
            <a:xfrm rot="6272516">
              <a:off x="3346734" y="4141672"/>
              <a:ext cx="2336546" cy="1142024"/>
            </a:xfrm>
            <a:custGeom>
              <a:avLst/>
              <a:gdLst>
                <a:gd name="connsiteX0" fmla="*/ 0 w 2301291"/>
                <a:gd name="connsiteY0" fmla="*/ 958200 h 1187795"/>
                <a:gd name="connsiteX1" fmla="*/ 2064494 w 2301291"/>
                <a:gd name="connsiteY1" fmla="*/ 0 h 1187795"/>
                <a:gd name="connsiteX2" fmla="*/ 2157264 w 2301291"/>
                <a:gd name="connsiteY2" fmla="*/ 227666 h 1187795"/>
                <a:gd name="connsiteX3" fmla="*/ 2299408 w 2301291"/>
                <a:gd name="connsiteY3" fmla="*/ 1160347 h 1187795"/>
                <a:gd name="connsiteX4" fmla="*/ 2297044 w 2301291"/>
                <a:gd name="connsiteY4" fmla="*/ 1187795 h 1187795"/>
                <a:gd name="connsiteX5" fmla="*/ 0 w 2301291"/>
                <a:gd name="connsiteY5" fmla="*/ 958200 h 11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291" h="1187795">
                  <a:moveTo>
                    <a:pt x="0" y="958200"/>
                  </a:moveTo>
                  <a:lnTo>
                    <a:pt x="2064494" y="0"/>
                  </a:lnTo>
                  <a:lnTo>
                    <a:pt x="2157264" y="227666"/>
                  </a:lnTo>
                  <a:cubicBezTo>
                    <a:pt x="2265950" y="535881"/>
                    <a:pt x="2311451" y="852414"/>
                    <a:pt x="2299408" y="1160347"/>
                  </a:cubicBezTo>
                  <a:lnTo>
                    <a:pt x="2297044" y="1187795"/>
                  </a:lnTo>
                  <a:lnTo>
                    <a:pt x="0" y="958200"/>
                  </a:lnTo>
                  <a:close/>
                </a:path>
              </a:pathLst>
            </a:custGeom>
            <a:solidFill>
              <a:srgbClr val="16CA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42B6E5BD-3AD3-484A-9AC1-4C76F9CB7E0F}"/>
                </a:ext>
              </a:extLst>
            </p:cNvPr>
            <p:cNvGrpSpPr/>
            <p:nvPr/>
          </p:nvGrpSpPr>
          <p:grpSpPr>
            <a:xfrm>
              <a:off x="2072735" y="1107991"/>
              <a:ext cx="4702048" cy="4700951"/>
              <a:chOff x="2073742" y="1107532"/>
              <a:chExt cx="4702048" cy="4700951"/>
            </a:xfrm>
          </p:grpSpPr>
          <p:sp>
            <p:nvSpPr>
              <p:cNvPr id="6" name="Prostoročno: oblika 5">
                <a:extLst>
                  <a:ext uri="{FF2B5EF4-FFF2-40B4-BE49-F238E27FC236}">
                    <a16:creationId xmlns:a16="http://schemas.microsoft.com/office/drawing/2014/main" id="{AD2BB11E-158B-4918-936F-95D6F2A570DA}"/>
                  </a:ext>
                </a:extLst>
              </p:cNvPr>
              <p:cNvSpPr/>
              <p:nvPr/>
            </p:nvSpPr>
            <p:spPr>
              <a:xfrm rot="6272516">
                <a:off x="4726973" y="1765111"/>
                <a:ext cx="1993450" cy="2104184"/>
              </a:xfrm>
              <a:custGeom>
                <a:avLst/>
                <a:gdLst>
                  <a:gd name="connsiteX0" fmla="*/ 0 w 1963371"/>
                  <a:gd name="connsiteY0" fmla="*/ 856715 h 2188518"/>
                  <a:gd name="connsiteX1" fmla="*/ 85189 w 1963371"/>
                  <a:gd name="connsiteY1" fmla="*/ 722093 h 2188518"/>
                  <a:gd name="connsiteX2" fmla="*/ 742756 w 1963371"/>
                  <a:gd name="connsiteY2" fmla="*/ 108743 h 2188518"/>
                  <a:gd name="connsiteX3" fmla="*/ 947606 w 1963371"/>
                  <a:gd name="connsiteY3" fmla="*/ 0 h 2188518"/>
                  <a:gd name="connsiteX4" fmla="*/ 1963371 w 1963371"/>
                  <a:gd name="connsiteY4" fmla="*/ 2188518 h 2188518"/>
                  <a:gd name="connsiteX5" fmla="*/ 0 w 1963371"/>
                  <a:gd name="connsiteY5" fmla="*/ 856715 h 2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3371" h="2188518">
                    <a:moveTo>
                      <a:pt x="0" y="856715"/>
                    </a:moveTo>
                    <a:lnTo>
                      <a:pt x="85189" y="722093"/>
                    </a:lnTo>
                    <a:cubicBezTo>
                      <a:pt x="257175" y="478025"/>
                      <a:pt x="478244" y="267935"/>
                      <a:pt x="742756" y="108743"/>
                    </a:cubicBezTo>
                    <a:lnTo>
                      <a:pt x="947606" y="0"/>
                    </a:lnTo>
                    <a:lnTo>
                      <a:pt x="1963371" y="2188518"/>
                    </a:lnTo>
                    <a:lnTo>
                      <a:pt x="0" y="856715"/>
                    </a:lnTo>
                    <a:close/>
                  </a:path>
                </a:pathLst>
              </a:custGeom>
              <a:solidFill>
                <a:srgbClr val="4289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 dirty="0"/>
              </a:p>
            </p:txBody>
          </p:sp>
          <p:sp>
            <p:nvSpPr>
              <p:cNvPr id="12" name="Prostoročno: oblika 11">
                <a:extLst>
                  <a:ext uri="{FF2B5EF4-FFF2-40B4-BE49-F238E27FC236}">
                    <a16:creationId xmlns:a16="http://schemas.microsoft.com/office/drawing/2014/main" id="{0F77385C-2AB3-45A2-9A45-541447576218}"/>
                  </a:ext>
                </a:extLst>
              </p:cNvPr>
              <p:cNvSpPr/>
              <p:nvPr/>
            </p:nvSpPr>
            <p:spPr>
              <a:xfrm rot="6272516">
                <a:off x="4102413" y="3784427"/>
                <a:ext cx="2097087" cy="1951025"/>
              </a:xfrm>
              <a:custGeom>
                <a:avLst/>
                <a:gdLst>
                  <a:gd name="connsiteX0" fmla="*/ 0 w 2065445"/>
                  <a:gd name="connsiteY0" fmla="*/ 2029220 h 2029220"/>
                  <a:gd name="connsiteX1" fmla="*/ 1126957 w 2065445"/>
                  <a:gd name="connsiteY1" fmla="*/ 0 h 2029220"/>
                  <a:gd name="connsiteX2" fmla="*/ 1143188 w 2065445"/>
                  <a:gd name="connsiteY2" fmla="*/ 9332 h 2029220"/>
                  <a:gd name="connsiteX3" fmla="*/ 1951450 w 2065445"/>
                  <a:gd name="connsiteY3" fmla="*/ 852760 h 2029220"/>
                  <a:gd name="connsiteX4" fmla="*/ 2065445 w 2065445"/>
                  <a:gd name="connsiteY4" fmla="*/ 1070578 h 2029220"/>
                  <a:gd name="connsiteX5" fmla="*/ 0 w 2065445"/>
                  <a:gd name="connsiteY5" fmla="*/ 2029220 h 202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5" h="2029220">
                    <a:moveTo>
                      <a:pt x="0" y="2029220"/>
                    </a:moveTo>
                    <a:lnTo>
                      <a:pt x="1126957" y="0"/>
                    </a:lnTo>
                    <a:lnTo>
                      <a:pt x="1143188" y="9332"/>
                    </a:lnTo>
                    <a:cubicBezTo>
                      <a:pt x="1464700" y="214853"/>
                      <a:pt x="1744904" y="500301"/>
                      <a:pt x="1951450" y="852760"/>
                    </a:cubicBezTo>
                    <a:lnTo>
                      <a:pt x="2065445" y="1070578"/>
                    </a:lnTo>
                    <a:lnTo>
                      <a:pt x="0" y="2029220"/>
                    </a:lnTo>
                    <a:close/>
                  </a:path>
                </a:pathLst>
              </a:custGeom>
              <a:solidFill>
                <a:srgbClr val="37FB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2" name="Prostoročno: oblika 1">
                <a:extLst>
                  <a:ext uri="{FF2B5EF4-FFF2-40B4-BE49-F238E27FC236}">
                    <a16:creationId xmlns:a16="http://schemas.microsoft.com/office/drawing/2014/main" id="{91D18DB2-07B4-4466-A12F-67440584A908}"/>
                  </a:ext>
                </a:extLst>
              </p:cNvPr>
              <p:cNvSpPr/>
              <p:nvPr/>
            </p:nvSpPr>
            <p:spPr>
              <a:xfrm rot="6272516">
                <a:off x="3234480" y="1704794"/>
                <a:ext cx="2336547" cy="1142024"/>
              </a:xfrm>
              <a:custGeom>
                <a:avLst/>
                <a:gdLst>
                  <a:gd name="connsiteX0" fmla="*/ 236798 w 2301292"/>
                  <a:gd name="connsiteY0" fmla="*/ 1187795 h 1187795"/>
                  <a:gd name="connsiteX1" fmla="*/ 144027 w 2301292"/>
                  <a:gd name="connsiteY1" fmla="*/ 960126 h 1187795"/>
                  <a:gd name="connsiteX2" fmla="*/ 1883 w 2301292"/>
                  <a:gd name="connsiteY2" fmla="*/ 27446 h 1187795"/>
                  <a:gd name="connsiteX3" fmla="*/ 4247 w 2301292"/>
                  <a:gd name="connsiteY3" fmla="*/ 0 h 1187795"/>
                  <a:gd name="connsiteX4" fmla="*/ 2301292 w 2301292"/>
                  <a:gd name="connsiteY4" fmla="*/ 229594 h 1187795"/>
                  <a:gd name="connsiteX5" fmla="*/ 236798 w 2301292"/>
                  <a:gd name="connsiteY5" fmla="*/ 1187795 h 118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292" h="1187795">
                    <a:moveTo>
                      <a:pt x="236798" y="1187795"/>
                    </a:moveTo>
                    <a:lnTo>
                      <a:pt x="144027" y="960126"/>
                    </a:lnTo>
                    <a:cubicBezTo>
                      <a:pt x="35341" y="651912"/>
                      <a:pt x="-10160" y="335379"/>
                      <a:pt x="1883" y="27446"/>
                    </a:cubicBezTo>
                    <a:lnTo>
                      <a:pt x="4247" y="0"/>
                    </a:lnTo>
                    <a:lnTo>
                      <a:pt x="2301292" y="229594"/>
                    </a:lnTo>
                    <a:lnTo>
                      <a:pt x="236798" y="118779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3" name="Prostoročno: oblika 2">
                <a:extLst>
                  <a:ext uri="{FF2B5EF4-FFF2-40B4-BE49-F238E27FC236}">
                    <a16:creationId xmlns:a16="http://schemas.microsoft.com/office/drawing/2014/main" id="{3287F9FF-1C9A-45BF-95F4-2FE8A441EA48}"/>
                  </a:ext>
                </a:extLst>
              </p:cNvPr>
              <p:cNvSpPr/>
              <p:nvPr/>
            </p:nvSpPr>
            <p:spPr>
              <a:xfrm rot="6272516">
                <a:off x="2717301" y="1252106"/>
                <a:ext cx="2097086" cy="1951023"/>
              </a:xfrm>
              <a:custGeom>
                <a:avLst/>
                <a:gdLst>
                  <a:gd name="connsiteX0" fmla="*/ 0 w 2065444"/>
                  <a:gd name="connsiteY0" fmla="*/ 958642 h 2029218"/>
                  <a:gd name="connsiteX1" fmla="*/ 2065444 w 2065444"/>
                  <a:gd name="connsiteY1" fmla="*/ 0 h 2029218"/>
                  <a:gd name="connsiteX2" fmla="*/ 938488 w 2065444"/>
                  <a:gd name="connsiteY2" fmla="*/ 2029218 h 2029218"/>
                  <a:gd name="connsiteX3" fmla="*/ 922256 w 2065444"/>
                  <a:gd name="connsiteY3" fmla="*/ 2019885 h 2029218"/>
                  <a:gd name="connsiteX4" fmla="*/ 113994 w 2065444"/>
                  <a:gd name="connsiteY4" fmla="*/ 1176458 h 2029218"/>
                  <a:gd name="connsiteX5" fmla="*/ 0 w 2065444"/>
                  <a:gd name="connsiteY5" fmla="*/ 958642 h 202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4" h="2029218">
                    <a:moveTo>
                      <a:pt x="0" y="958642"/>
                    </a:moveTo>
                    <a:lnTo>
                      <a:pt x="2065444" y="0"/>
                    </a:lnTo>
                    <a:lnTo>
                      <a:pt x="938488" y="2029218"/>
                    </a:lnTo>
                    <a:lnTo>
                      <a:pt x="922256" y="2019885"/>
                    </a:lnTo>
                    <a:cubicBezTo>
                      <a:pt x="600744" y="1814365"/>
                      <a:pt x="320540" y="1528917"/>
                      <a:pt x="113994" y="1176458"/>
                    </a:cubicBezTo>
                    <a:lnTo>
                      <a:pt x="0" y="958642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grpSp>
            <p:nvGrpSpPr>
              <p:cNvPr id="74" name="Skupina 73">
                <a:extLst>
                  <a:ext uri="{FF2B5EF4-FFF2-40B4-BE49-F238E27FC236}">
                    <a16:creationId xmlns:a16="http://schemas.microsoft.com/office/drawing/2014/main" id="{05E3B2D3-20BE-4B83-A6DA-45E9C87DFEBA}"/>
                  </a:ext>
                </a:extLst>
              </p:cNvPr>
              <p:cNvGrpSpPr/>
              <p:nvPr/>
            </p:nvGrpSpPr>
            <p:grpSpPr>
              <a:xfrm>
                <a:off x="2073742" y="1375598"/>
                <a:ext cx="4515324" cy="4234744"/>
                <a:chOff x="2073742" y="1375598"/>
                <a:chExt cx="4515324" cy="4234744"/>
              </a:xfrm>
            </p:grpSpPr>
            <p:sp>
              <p:nvSpPr>
                <p:cNvPr id="4" name="Prostoročno: oblika 3">
                  <a:extLst>
                    <a:ext uri="{FF2B5EF4-FFF2-40B4-BE49-F238E27FC236}">
                      <a16:creationId xmlns:a16="http://schemas.microsoft.com/office/drawing/2014/main" id="{15D4E437-2B41-45FA-8992-D16F705197D1}"/>
                    </a:ext>
                  </a:extLst>
                </p:cNvPr>
                <p:cNvSpPr/>
                <p:nvPr/>
              </p:nvSpPr>
              <p:spPr>
                <a:xfrm rot="6272516">
                  <a:off x="4198317" y="1901428"/>
                  <a:ext cx="2331755" cy="1280096"/>
                </a:xfrm>
                <a:custGeom>
                  <a:avLst/>
                  <a:gdLst>
                    <a:gd name="connsiteX0" fmla="*/ 0 w 2296572"/>
                    <a:gd name="connsiteY0" fmla="*/ 1101854 h 1331401"/>
                    <a:gd name="connsiteX1" fmla="*/ 17060 w 2296572"/>
                    <a:gd name="connsiteY1" fmla="*/ 903813 h 1331401"/>
                    <a:gd name="connsiteX2" fmla="*/ 301211 w 2296572"/>
                    <a:gd name="connsiteY2" fmla="*/ 51491 h 1331401"/>
                    <a:gd name="connsiteX3" fmla="*/ 333794 w 2296572"/>
                    <a:gd name="connsiteY3" fmla="*/ 0 h 1331401"/>
                    <a:gd name="connsiteX4" fmla="*/ 2296572 w 2296572"/>
                    <a:gd name="connsiteY4" fmla="*/ 1331401 h 1331401"/>
                    <a:gd name="connsiteX5" fmla="*/ 0 w 2296572"/>
                    <a:gd name="connsiteY5" fmla="*/ 1101854 h 133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1">
                      <a:moveTo>
                        <a:pt x="0" y="1101854"/>
                      </a:moveTo>
                      <a:lnTo>
                        <a:pt x="17060" y="903813"/>
                      </a:lnTo>
                      <a:cubicBezTo>
                        <a:pt x="57523" y="601237"/>
                        <a:pt x="154120" y="311490"/>
                        <a:pt x="301211" y="51491"/>
                      </a:cubicBezTo>
                      <a:lnTo>
                        <a:pt x="333794" y="0"/>
                      </a:lnTo>
                      <a:lnTo>
                        <a:pt x="2296572" y="1331401"/>
                      </a:lnTo>
                      <a:lnTo>
                        <a:pt x="0" y="1101854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5" name="Prostoročno: oblika 4">
                  <a:extLst>
                    <a:ext uri="{FF2B5EF4-FFF2-40B4-BE49-F238E27FC236}">
                      <a16:creationId xmlns:a16="http://schemas.microsoft.com/office/drawing/2014/main" id="{BF21ED98-A205-4A6A-8F37-71BA57386ED9}"/>
                    </a:ext>
                  </a:extLst>
                </p:cNvPr>
                <p:cNvSpPr/>
                <p:nvPr/>
              </p:nvSpPr>
              <p:spPr>
                <a:xfrm rot="6272516">
                  <a:off x="2912188" y="1499405"/>
                  <a:ext cx="1143549" cy="2292249"/>
                </a:xfrm>
                <a:custGeom>
                  <a:avLst/>
                  <a:gdLst>
                    <a:gd name="connsiteX0" fmla="*/ 0 w 1126294"/>
                    <a:gd name="connsiteY0" fmla="*/ 2028026 h 2384120"/>
                    <a:gd name="connsiteX1" fmla="*/ 1126294 w 1126294"/>
                    <a:gd name="connsiteY1" fmla="*/ 0 h 2384120"/>
                    <a:gd name="connsiteX2" fmla="*/ 1126294 w 1126294"/>
                    <a:gd name="connsiteY2" fmla="*/ 2384120 h 2384120"/>
                    <a:gd name="connsiteX3" fmla="*/ 1036761 w 1126294"/>
                    <a:gd name="connsiteY3" fmla="*/ 2380759 h 2384120"/>
                    <a:gd name="connsiteX4" fmla="*/ 178253 w 1126294"/>
                    <a:gd name="connsiteY4" fmla="*/ 2130516 h 2384120"/>
                    <a:gd name="connsiteX5" fmla="*/ 0 w 1126294"/>
                    <a:gd name="connsiteY5" fmla="*/ 2028026 h 238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4" h="2384120">
                      <a:moveTo>
                        <a:pt x="0" y="2028026"/>
                      </a:moveTo>
                      <a:lnTo>
                        <a:pt x="1126294" y="0"/>
                      </a:lnTo>
                      <a:lnTo>
                        <a:pt x="1126294" y="2384120"/>
                      </a:lnTo>
                      <a:lnTo>
                        <a:pt x="1036761" y="2380759"/>
                      </a:lnTo>
                      <a:cubicBezTo>
                        <a:pt x="739337" y="2354561"/>
                        <a:pt x="447646" y="2268942"/>
                        <a:pt x="178253" y="2130516"/>
                      </a:cubicBezTo>
                      <a:lnTo>
                        <a:pt x="0" y="2028026"/>
                      </a:lnTo>
                      <a:close/>
                    </a:path>
                  </a:pathLst>
                </a:custGeom>
                <a:solidFill>
                  <a:srgbClr val="1D12F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7" name="Prostoročno: oblika 6">
                  <a:extLst>
                    <a:ext uri="{FF2B5EF4-FFF2-40B4-BE49-F238E27FC236}">
                      <a16:creationId xmlns:a16="http://schemas.microsoft.com/office/drawing/2014/main" id="{2319E592-833F-4F6A-BBA7-FA66130CD240}"/>
                    </a:ext>
                  </a:extLst>
                </p:cNvPr>
                <p:cNvSpPr/>
                <p:nvPr/>
              </p:nvSpPr>
              <p:spPr>
                <a:xfrm rot="6272516">
                  <a:off x="2706402" y="2552560"/>
                  <a:ext cx="1030619" cy="2295940"/>
                </a:xfrm>
                <a:custGeom>
                  <a:avLst/>
                  <a:gdLst>
                    <a:gd name="connsiteX0" fmla="*/ 0 w 1015068"/>
                    <a:gd name="connsiteY0" fmla="*/ 2383051 h 2387959"/>
                    <a:gd name="connsiteX1" fmla="*/ 0 w 1015068"/>
                    <a:gd name="connsiteY1" fmla="*/ 0 h 2387959"/>
                    <a:gd name="connsiteX2" fmla="*/ 1015068 w 1015068"/>
                    <a:gd name="connsiteY2" fmla="*/ 2187017 h 2387959"/>
                    <a:gd name="connsiteX3" fmla="*/ 799782 w 1015068"/>
                    <a:gd name="connsiteY3" fmla="*/ 2273274 h 2387959"/>
                    <a:gd name="connsiteX4" fmla="*/ 130752 w 1015068"/>
                    <a:gd name="connsiteY4" fmla="*/ 2387959 h 2387959"/>
                    <a:gd name="connsiteX5" fmla="*/ 0 w 1015068"/>
                    <a:gd name="connsiteY5" fmla="*/ 2383051 h 238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5068" h="2387959">
                      <a:moveTo>
                        <a:pt x="0" y="2383051"/>
                      </a:moveTo>
                      <a:lnTo>
                        <a:pt x="0" y="0"/>
                      </a:lnTo>
                      <a:lnTo>
                        <a:pt x="1015068" y="2187017"/>
                      </a:lnTo>
                      <a:lnTo>
                        <a:pt x="799782" y="2273274"/>
                      </a:lnTo>
                      <a:cubicBezTo>
                        <a:pt x="580534" y="2347717"/>
                        <a:pt x="355195" y="2385015"/>
                        <a:pt x="130752" y="2387959"/>
                      </a:cubicBezTo>
                      <a:lnTo>
                        <a:pt x="0" y="2383051"/>
                      </a:lnTo>
                      <a:close/>
                    </a:path>
                  </a:pathLst>
                </a:custGeom>
                <a:solidFill>
                  <a:srgbClr val="55F92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8" name="Prostoročno: oblika 7">
                  <a:extLst>
                    <a:ext uri="{FF2B5EF4-FFF2-40B4-BE49-F238E27FC236}">
                      <a16:creationId xmlns:a16="http://schemas.microsoft.com/office/drawing/2014/main" id="{67605F78-9600-4F30-9906-FD22B64AA424}"/>
                    </a:ext>
                  </a:extLst>
                </p:cNvPr>
                <p:cNvSpPr/>
                <p:nvPr/>
              </p:nvSpPr>
              <p:spPr>
                <a:xfrm rot="6272516">
                  <a:off x="2227634" y="3125848"/>
                  <a:ext cx="1957703" cy="2104182"/>
                </a:xfrm>
                <a:custGeom>
                  <a:avLst/>
                  <a:gdLst>
                    <a:gd name="connsiteX0" fmla="*/ 1015764 w 1963369"/>
                    <a:gd name="connsiteY0" fmla="*/ 2188515 h 2188515"/>
                    <a:gd name="connsiteX1" fmla="*/ 0 w 1963369"/>
                    <a:gd name="connsiteY1" fmla="*/ 0 h 2188515"/>
                    <a:gd name="connsiteX2" fmla="*/ 1963369 w 1963369"/>
                    <a:gd name="connsiteY2" fmla="*/ 1331801 h 2188515"/>
                    <a:gd name="connsiteX3" fmla="*/ 1878181 w 1963369"/>
                    <a:gd name="connsiteY3" fmla="*/ 1466422 h 2188515"/>
                    <a:gd name="connsiteX4" fmla="*/ 1220614 w 1963369"/>
                    <a:gd name="connsiteY4" fmla="*/ 2079772 h 2188515"/>
                    <a:gd name="connsiteX5" fmla="*/ 1015764 w 1963369"/>
                    <a:gd name="connsiteY5" fmla="*/ 2188515 h 21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3369" h="2188515">
                      <a:moveTo>
                        <a:pt x="1015764" y="2188515"/>
                      </a:moveTo>
                      <a:lnTo>
                        <a:pt x="0" y="0"/>
                      </a:lnTo>
                      <a:lnTo>
                        <a:pt x="1963369" y="1331801"/>
                      </a:lnTo>
                      <a:lnTo>
                        <a:pt x="1878181" y="1466422"/>
                      </a:lnTo>
                      <a:cubicBezTo>
                        <a:pt x="1706195" y="1710490"/>
                        <a:pt x="1485126" y="1920580"/>
                        <a:pt x="1220614" y="2079772"/>
                      </a:cubicBezTo>
                      <a:lnTo>
                        <a:pt x="1015764" y="2188515"/>
                      </a:lnTo>
                      <a:close/>
                    </a:path>
                  </a:pathLst>
                </a:custGeom>
                <a:solidFill>
                  <a:srgbClr val="A6EE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0" name="Prostoročno: oblika 9">
                  <a:extLst>
                    <a:ext uri="{FF2B5EF4-FFF2-40B4-BE49-F238E27FC236}">
                      <a16:creationId xmlns:a16="http://schemas.microsoft.com/office/drawing/2014/main" id="{CD7BB5C2-E556-4EE6-875E-4D129D971248}"/>
                    </a:ext>
                  </a:extLst>
                </p:cNvPr>
                <p:cNvSpPr/>
                <p:nvPr/>
              </p:nvSpPr>
              <p:spPr>
                <a:xfrm rot="6272516">
                  <a:off x="4871166" y="3207740"/>
                  <a:ext cx="1143550" cy="2292251"/>
                </a:xfrm>
                <a:custGeom>
                  <a:avLst/>
                  <a:gdLst>
                    <a:gd name="connsiteX0" fmla="*/ 0 w 1126295"/>
                    <a:gd name="connsiteY0" fmla="*/ 2384122 h 2384122"/>
                    <a:gd name="connsiteX1" fmla="*/ 0 w 1126295"/>
                    <a:gd name="connsiteY1" fmla="*/ 0 h 2384122"/>
                    <a:gd name="connsiteX2" fmla="*/ 89533 w 1126295"/>
                    <a:gd name="connsiteY2" fmla="*/ 3361 h 2384122"/>
                    <a:gd name="connsiteX3" fmla="*/ 948041 w 1126295"/>
                    <a:gd name="connsiteY3" fmla="*/ 253604 h 2384122"/>
                    <a:gd name="connsiteX4" fmla="*/ 1126295 w 1126295"/>
                    <a:gd name="connsiteY4" fmla="*/ 356094 h 2384122"/>
                    <a:gd name="connsiteX5" fmla="*/ 0 w 1126295"/>
                    <a:gd name="connsiteY5" fmla="*/ 2384122 h 238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5" h="2384122">
                      <a:moveTo>
                        <a:pt x="0" y="2384122"/>
                      </a:moveTo>
                      <a:lnTo>
                        <a:pt x="0" y="0"/>
                      </a:lnTo>
                      <a:lnTo>
                        <a:pt x="89533" y="3361"/>
                      </a:lnTo>
                      <a:cubicBezTo>
                        <a:pt x="386958" y="29558"/>
                        <a:pt x="678648" y="115178"/>
                        <a:pt x="948041" y="253604"/>
                      </a:cubicBezTo>
                      <a:lnTo>
                        <a:pt x="1126295" y="356094"/>
                      </a:lnTo>
                      <a:lnTo>
                        <a:pt x="0" y="2384122"/>
                      </a:lnTo>
                      <a:close/>
                    </a:path>
                  </a:pathLst>
                </a:custGeom>
                <a:solidFill>
                  <a:srgbClr val="ED416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1" name="Prostoročno: oblika 10">
                  <a:extLst>
                    <a:ext uri="{FF2B5EF4-FFF2-40B4-BE49-F238E27FC236}">
                      <a16:creationId xmlns:a16="http://schemas.microsoft.com/office/drawing/2014/main" id="{2CDB2682-452E-4CC5-A2E4-E1F2A89D182D}"/>
                    </a:ext>
                  </a:extLst>
                </p:cNvPr>
                <p:cNvSpPr/>
                <p:nvPr/>
              </p:nvSpPr>
              <p:spPr>
                <a:xfrm rot="6272516">
                  <a:off x="2409574" y="3804417"/>
                  <a:ext cx="2331755" cy="1280095"/>
                </a:xfrm>
                <a:custGeom>
                  <a:avLst/>
                  <a:gdLst>
                    <a:gd name="connsiteX0" fmla="*/ 0 w 2296572"/>
                    <a:gd name="connsiteY0" fmla="*/ 0 h 1331400"/>
                    <a:gd name="connsiteX1" fmla="*/ 2296572 w 2296572"/>
                    <a:gd name="connsiteY1" fmla="*/ 229547 h 1331400"/>
                    <a:gd name="connsiteX2" fmla="*/ 2279512 w 2296572"/>
                    <a:gd name="connsiteY2" fmla="*/ 427585 h 1331400"/>
                    <a:gd name="connsiteX3" fmla="*/ 1995361 w 2296572"/>
                    <a:gd name="connsiteY3" fmla="*/ 1279908 h 1331400"/>
                    <a:gd name="connsiteX4" fmla="*/ 1962777 w 2296572"/>
                    <a:gd name="connsiteY4" fmla="*/ 1331400 h 1331400"/>
                    <a:gd name="connsiteX5" fmla="*/ 0 w 2296572"/>
                    <a:gd name="connsiteY5" fmla="*/ 0 h 133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0">
                      <a:moveTo>
                        <a:pt x="0" y="0"/>
                      </a:moveTo>
                      <a:lnTo>
                        <a:pt x="2296572" y="229547"/>
                      </a:lnTo>
                      <a:lnTo>
                        <a:pt x="2279512" y="427585"/>
                      </a:lnTo>
                      <a:cubicBezTo>
                        <a:pt x="2239049" y="730162"/>
                        <a:pt x="2142451" y="1019909"/>
                        <a:pt x="1995361" y="1279908"/>
                      </a:cubicBezTo>
                      <a:lnTo>
                        <a:pt x="1962777" y="1331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51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6" name="Pravokotnik 15">
                  <a:extLst>
                    <a:ext uri="{FF2B5EF4-FFF2-40B4-BE49-F238E27FC236}">
                      <a16:creationId xmlns:a16="http://schemas.microsoft.com/office/drawing/2014/main" id="{F87EEAF5-5441-448B-AD98-1B3B1448605B}"/>
                    </a:ext>
                  </a:extLst>
                </p:cNvPr>
                <p:cNvSpPr/>
                <p:nvPr/>
              </p:nvSpPr>
              <p:spPr>
                <a:xfrm rot="16200000">
                  <a:off x="4062892" y="1984396"/>
                  <a:ext cx="94063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ami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Pravokotnik 16">
                  <a:extLst>
                    <a:ext uri="{FF2B5EF4-FFF2-40B4-BE49-F238E27FC236}">
                      <a16:creationId xmlns:a16="http://schemas.microsoft.com/office/drawing/2014/main" id="{335C9C96-2280-4D1E-9D6F-D55A5C092A40}"/>
                    </a:ext>
                  </a:extLst>
                </p:cNvPr>
                <p:cNvSpPr/>
                <p:nvPr/>
              </p:nvSpPr>
              <p:spPr>
                <a:xfrm rot="19043728">
                  <a:off x="4807382" y="2182828"/>
                  <a:ext cx="755336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Babi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Pravokotnik 17">
                  <a:extLst>
                    <a:ext uri="{FF2B5EF4-FFF2-40B4-BE49-F238E27FC236}">
                      <a16:creationId xmlns:a16="http://schemas.microsoft.com/office/drawing/2014/main" id="{16D3272B-1210-41DC-8330-2AA400887EC6}"/>
                    </a:ext>
                  </a:extLst>
                </p:cNvPr>
                <p:cNvSpPr/>
                <p:nvPr/>
              </p:nvSpPr>
              <p:spPr>
                <a:xfrm rot="19878640">
                  <a:off x="5275437" y="2599241"/>
                  <a:ext cx="761748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Stric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Pravokotnik 19">
                  <a:extLst>
                    <a:ext uri="{FF2B5EF4-FFF2-40B4-BE49-F238E27FC236}">
                      <a16:creationId xmlns:a16="http://schemas.microsoft.com/office/drawing/2014/main" id="{04E3EACF-9505-485C-8C92-ABA109734322}"/>
                    </a:ext>
                  </a:extLst>
                </p:cNvPr>
                <p:cNvSpPr/>
                <p:nvPr/>
              </p:nvSpPr>
              <p:spPr>
                <a:xfrm rot="1420604">
                  <a:off x="5092943" y="3923584"/>
                  <a:ext cx="1107997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Soseda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" name="Pravokotnik 20">
                  <a:extLst>
                    <a:ext uri="{FF2B5EF4-FFF2-40B4-BE49-F238E27FC236}">
                      <a16:creationId xmlns:a16="http://schemas.microsoft.com/office/drawing/2014/main" id="{FA7EB7AE-DD8B-4E21-9CBC-065AC534BD94}"/>
                    </a:ext>
                  </a:extLst>
                </p:cNvPr>
                <p:cNvSpPr/>
                <p:nvPr/>
              </p:nvSpPr>
              <p:spPr>
                <a:xfrm rot="233719">
                  <a:off x="5432210" y="3262864"/>
                  <a:ext cx="72763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Teta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Pravokotnik 21">
                  <a:extLst>
                    <a:ext uri="{FF2B5EF4-FFF2-40B4-BE49-F238E27FC236}">
                      <a16:creationId xmlns:a16="http://schemas.microsoft.com/office/drawing/2014/main" id="{F7602519-8729-414C-B8D3-8BAB130C6A91}"/>
                    </a:ext>
                  </a:extLst>
                </p:cNvPr>
                <p:cNvSpPr/>
                <p:nvPr/>
              </p:nvSpPr>
              <p:spPr>
                <a:xfrm rot="3481214">
                  <a:off x="4578727" y="4365984"/>
                  <a:ext cx="1012340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Učitelj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Pravokotnik 22">
                  <a:extLst>
                    <a:ext uri="{FF2B5EF4-FFF2-40B4-BE49-F238E27FC236}">
                      <a16:creationId xmlns:a16="http://schemas.microsoft.com/office/drawing/2014/main" id="{7AA8AB59-09BA-4392-8FCE-2F1A59C73DDA}"/>
                    </a:ext>
                  </a:extLst>
                </p:cNvPr>
                <p:cNvSpPr/>
                <p:nvPr/>
              </p:nvSpPr>
              <p:spPr>
                <a:xfrm rot="11053252">
                  <a:off x="2727378" y="3220495"/>
                  <a:ext cx="923907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Lovec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Pravokotnik 23">
                  <a:extLst>
                    <a:ext uri="{FF2B5EF4-FFF2-40B4-BE49-F238E27FC236}">
                      <a16:creationId xmlns:a16="http://schemas.microsoft.com/office/drawing/2014/main" id="{471D4AFC-364E-449D-B920-238DB38CCB0A}"/>
                    </a:ext>
                  </a:extLst>
                </p:cNvPr>
                <p:cNvSpPr/>
                <p:nvPr/>
              </p:nvSpPr>
              <p:spPr>
                <a:xfrm rot="13050959">
                  <a:off x="2885613" y="2655036"/>
                  <a:ext cx="1078693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Snežak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Pravokotnik 24">
                  <a:extLst>
                    <a:ext uri="{FF2B5EF4-FFF2-40B4-BE49-F238E27FC236}">
                      <a16:creationId xmlns:a16="http://schemas.microsoft.com/office/drawing/2014/main" id="{CD7E53E9-567B-4929-A681-32037A4AE772}"/>
                    </a:ext>
                  </a:extLst>
                </p:cNvPr>
                <p:cNvSpPr/>
                <p:nvPr/>
              </p:nvSpPr>
              <p:spPr>
                <a:xfrm rot="14455893">
                  <a:off x="3311365" y="2181650"/>
                  <a:ext cx="116477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Miklavž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Pravokotnik 25">
                  <a:extLst>
                    <a:ext uri="{FF2B5EF4-FFF2-40B4-BE49-F238E27FC236}">
                      <a16:creationId xmlns:a16="http://schemas.microsoft.com/office/drawing/2014/main" id="{69BCB672-4805-4731-B688-7610587DD6C6}"/>
                    </a:ext>
                  </a:extLst>
                </p:cNvPr>
                <p:cNvSpPr/>
                <p:nvPr/>
              </p:nvSpPr>
              <p:spPr>
                <a:xfrm rot="9010599">
                  <a:off x="2794834" y="3836507"/>
                  <a:ext cx="1178529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Prijatelj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" name="Pravokotnik 26">
                  <a:extLst>
                    <a:ext uri="{FF2B5EF4-FFF2-40B4-BE49-F238E27FC236}">
                      <a16:creationId xmlns:a16="http://schemas.microsoft.com/office/drawing/2014/main" id="{6B8A3941-17CB-4F57-9E7E-0165D635CF60}"/>
                    </a:ext>
                  </a:extLst>
                </p:cNvPr>
                <p:cNvSpPr/>
                <p:nvPr/>
              </p:nvSpPr>
              <p:spPr>
                <a:xfrm rot="7571874">
                  <a:off x="3289366" y="4361056"/>
                  <a:ext cx="946839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Kuhar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Pravokotnik 27">
                  <a:extLst>
                    <a:ext uri="{FF2B5EF4-FFF2-40B4-BE49-F238E27FC236}">
                      <a16:creationId xmlns:a16="http://schemas.microsoft.com/office/drawing/2014/main" id="{AC44F99E-7377-477C-A893-36E1183CFC38}"/>
                    </a:ext>
                  </a:extLst>
                </p:cNvPr>
                <p:cNvSpPr/>
                <p:nvPr/>
              </p:nvSpPr>
              <p:spPr>
                <a:xfrm rot="5856315">
                  <a:off x="3761969" y="4544705"/>
                  <a:ext cx="116349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Božiček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3" name="Elipsa 62">
                  <a:extLst>
                    <a:ext uri="{FF2B5EF4-FFF2-40B4-BE49-F238E27FC236}">
                      <a16:creationId xmlns:a16="http://schemas.microsoft.com/office/drawing/2014/main" id="{58D8A93E-36EE-4061-993E-BCB4757CEDB7}"/>
                    </a:ext>
                  </a:extLst>
                </p:cNvPr>
                <p:cNvSpPr/>
                <p:nvPr/>
              </p:nvSpPr>
              <p:spPr>
                <a:xfrm>
                  <a:off x="2692523" y="5045715"/>
                  <a:ext cx="171758" cy="184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glow rad="139700">
                    <a:schemeClr val="bg1">
                      <a:alpha val="47000"/>
                    </a:schemeClr>
                  </a:glow>
                  <a:softEdge rad="190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</p:grpSp>
        </p:grpSp>
      </p:grpSp>
      <p:sp>
        <p:nvSpPr>
          <p:cNvPr id="15" name="Elipsa 14">
            <a:extLst>
              <a:ext uri="{FF2B5EF4-FFF2-40B4-BE49-F238E27FC236}">
                <a16:creationId xmlns:a16="http://schemas.microsoft.com/office/drawing/2014/main" id="{30F1B505-04C3-4038-BB0B-7F4709E59EC1}"/>
              </a:ext>
            </a:extLst>
          </p:cNvPr>
          <p:cNvSpPr/>
          <p:nvPr/>
        </p:nvSpPr>
        <p:spPr>
          <a:xfrm>
            <a:off x="3522013" y="2724709"/>
            <a:ext cx="735193" cy="7534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83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32" name="Krog: prazno 31">
            <a:extLst>
              <a:ext uri="{FF2B5EF4-FFF2-40B4-BE49-F238E27FC236}">
                <a16:creationId xmlns:a16="http://schemas.microsoft.com/office/drawing/2014/main" id="{41490964-EA7B-42AB-A4D6-54627892CCD8}"/>
              </a:ext>
            </a:extLst>
          </p:cNvPr>
          <p:cNvSpPr/>
          <p:nvPr/>
        </p:nvSpPr>
        <p:spPr>
          <a:xfrm>
            <a:off x="1294723" y="594343"/>
            <a:ext cx="5040000" cy="5040000"/>
          </a:xfrm>
          <a:prstGeom prst="donut">
            <a:avLst>
              <a:gd name="adj" fmla="val 6597"/>
            </a:avLst>
          </a:prstGeom>
          <a:solidFill>
            <a:schemeClr val="accent4">
              <a:lumMod val="75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3A6CA864-AD5F-4C8E-9CC7-C4842F1B4821}"/>
              </a:ext>
            </a:extLst>
          </p:cNvPr>
          <p:cNvSpPr/>
          <p:nvPr/>
        </p:nvSpPr>
        <p:spPr>
          <a:xfrm>
            <a:off x="4076525" y="684429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83BA9753-10A4-4224-B8EC-D32B6DCA391E}"/>
              </a:ext>
            </a:extLst>
          </p:cNvPr>
          <p:cNvSpPr/>
          <p:nvPr/>
        </p:nvSpPr>
        <p:spPr>
          <a:xfrm>
            <a:off x="2622116" y="96471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504FED1A-8C5F-445D-AFA5-3F2A735BB270}"/>
              </a:ext>
            </a:extLst>
          </p:cNvPr>
          <p:cNvSpPr/>
          <p:nvPr/>
        </p:nvSpPr>
        <p:spPr>
          <a:xfrm>
            <a:off x="1689443" y="182250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5CA3A999-406C-45B5-A91A-AFFD982F8E7D}"/>
              </a:ext>
            </a:extLst>
          </p:cNvPr>
          <p:cNvSpPr/>
          <p:nvPr/>
        </p:nvSpPr>
        <p:spPr>
          <a:xfrm>
            <a:off x="5763307" y="416845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496968F5-5CA2-4F45-B90D-2F7B2B429505}"/>
              </a:ext>
            </a:extLst>
          </p:cNvPr>
          <p:cNvSpPr/>
          <p:nvPr/>
        </p:nvSpPr>
        <p:spPr>
          <a:xfrm>
            <a:off x="3545272" y="5334820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B07E7B8E-1A5D-41C4-832D-6FFA5D6428C6}"/>
              </a:ext>
            </a:extLst>
          </p:cNvPr>
          <p:cNvSpPr/>
          <p:nvPr/>
        </p:nvSpPr>
        <p:spPr>
          <a:xfrm>
            <a:off x="1628575" y="407079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4E159223-96AC-4E0E-9F75-E1277356A17F}"/>
              </a:ext>
            </a:extLst>
          </p:cNvPr>
          <p:cNvSpPr/>
          <p:nvPr/>
        </p:nvSpPr>
        <p:spPr>
          <a:xfrm>
            <a:off x="1383718" y="290208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41C82146-7DD8-4633-933E-BD096C7782D8}"/>
              </a:ext>
            </a:extLst>
          </p:cNvPr>
          <p:cNvSpPr/>
          <p:nvPr/>
        </p:nvSpPr>
        <p:spPr>
          <a:xfrm>
            <a:off x="5837106" y="203103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483C7966-106C-47B2-A200-CF1C2FE8AB6E}"/>
              </a:ext>
            </a:extLst>
          </p:cNvPr>
          <p:cNvSpPr/>
          <p:nvPr/>
        </p:nvSpPr>
        <p:spPr>
          <a:xfrm>
            <a:off x="5086451" y="108052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2C2D7A8E-8554-4E26-82EB-C464B2F98E80}"/>
              </a:ext>
            </a:extLst>
          </p:cNvPr>
          <p:cNvSpPr/>
          <p:nvPr/>
        </p:nvSpPr>
        <p:spPr>
          <a:xfrm>
            <a:off x="6068055" y="313722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57AA56EC-BF6C-4A68-BFBE-DCE552965F0B}"/>
              </a:ext>
            </a:extLst>
          </p:cNvPr>
          <p:cNvSpPr/>
          <p:nvPr/>
        </p:nvSpPr>
        <p:spPr>
          <a:xfrm>
            <a:off x="2354309" y="492635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E535295B-9A83-4FD9-9D74-02AAF3DB968E}"/>
              </a:ext>
            </a:extLst>
          </p:cNvPr>
          <p:cNvSpPr/>
          <p:nvPr/>
        </p:nvSpPr>
        <p:spPr>
          <a:xfrm>
            <a:off x="4866217" y="5032647"/>
            <a:ext cx="178642" cy="181924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5" name="Pravokotnik 64">
            <a:extLst>
              <a:ext uri="{FF2B5EF4-FFF2-40B4-BE49-F238E27FC236}">
                <a16:creationId xmlns:a16="http://schemas.microsoft.com/office/drawing/2014/main" id="{95B568C8-87C2-488F-AC8F-43C3A43A57C2}"/>
              </a:ext>
            </a:extLst>
          </p:cNvPr>
          <p:cNvSpPr/>
          <p:nvPr/>
        </p:nvSpPr>
        <p:spPr>
          <a:xfrm>
            <a:off x="1882953" y="5938906"/>
            <a:ext cx="4043730" cy="51379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A1C6D6C6-2EE7-4596-AC6C-8536E09A0008}"/>
              </a:ext>
            </a:extLst>
          </p:cNvPr>
          <p:cNvSpPr/>
          <p:nvPr/>
        </p:nvSpPr>
        <p:spPr>
          <a:xfrm>
            <a:off x="5334130" y="60816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7" name="Elipsa 66">
            <a:extLst>
              <a:ext uri="{FF2B5EF4-FFF2-40B4-BE49-F238E27FC236}">
                <a16:creationId xmlns:a16="http://schemas.microsoft.com/office/drawing/2014/main" id="{49B33244-0D0D-4B1F-85D7-9A6877DD0CE3}"/>
              </a:ext>
            </a:extLst>
          </p:cNvPr>
          <p:cNvSpPr/>
          <p:nvPr/>
        </p:nvSpPr>
        <p:spPr>
          <a:xfrm>
            <a:off x="4344258" y="60897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A31CF880-3A99-425F-BBDD-6E045992E24E}"/>
              </a:ext>
            </a:extLst>
          </p:cNvPr>
          <p:cNvSpPr/>
          <p:nvPr/>
        </p:nvSpPr>
        <p:spPr>
          <a:xfrm>
            <a:off x="3255531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C887499C-8FDB-4E63-B4AD-A0A6838F23D4}"/>
              </a:ext>
            </a:extLst>
          </p:cNvPr>
          <p:cNvSpPr/>
          <p:nvPr/>
        </p:nvSpPr>
        <p:spPr>
          <a:xfrm>
            <a:off x="2265659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Puščica: dol 32">
            <a:extLst>
              <a:ext uri="{FF2B5EF4-FFF2-40B4-BE49-F238E27FC236}">
                <a16:creationId xmlns:a16="http://schemas.microsoft.com/office/drawing/2014/main" id="{51E39A8D-BD83-41AC-974D-4E84626F3818}"/>
              </a:ext>
            </a:extLst>
          </p:cNvPr>
          <p:cNvSpPr/>
          <p:nvPr/>
        </p:nvSpPr>
        <p:spPr>
          <a:xfrm>
            <a:off x="3673242" y="280452"/>
            <a:ext cx="512881" cy="94977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195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2" name="Diagram poteka: proces 71">
            <a:extLst>
              <a:ext uri="{FF2B5EF4-FFF2-40B4-BE49-F238E27FC236}">
                <a16:creationId xmlns:a16="http://schemas.microsoft.com/office/drawing/2014/main" id="{6BD6D23F-6B6A-4E05-B193-8B5D322EE5F3}"/>
              </a:ext>
            </a:extLst>
          </p:cNvPr>
          <p:cNvSpPr/>
          <p:nvPr/>
        </p:nvSpPr>
        <p:spPr>
          <a:xfrm>
            <a:off x="7060853" y="2523350"/>
            <a:ext cx="1600200" cy="93652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78" name="Puščica: desno 77">
            <a:extLst>
              <a:ext uri="{FF2B5EF4-FFF2-40B4-BE49-F238E27FC236}">
                <a16:creationId xmlns:a16="http://schemas.microsoft.com/office/drawing/2014/main" id="{1A35CC71-77EF-4C5A-BD24-2B0A0D10FD87}"/>
              </a:ext>
            </a:extLst>
          </p:cNvPr>
          <p:cNvSpPr/>
          <p:nvPr/>
        </p:nvSpPr>
        <p:spPr>
          <a:xfrm>
            <a:off x="7412729" y="5419747"/>
            <a:ext cx="1502676" cy="11259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" action="ppaction://hlinkshowjump?jump=nextslide"/>
              </a:rPr>
              <a:t>NAPREJ</a:t>
            </a:r>
            <a:endParaRPr lang="en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zoid 63">
            <a:extLst>
              <a:ext uri="{FF2B5EF4-FFF2-40B4-BE49-F238E27FC236}">
                <a16:creationId xmlns:a16="http://schemas.microsoft.com/office/drawing/2014/main" id="{37DCF601-4C79-46BC-B10E-26983AE93B95}"/>
              </a:ext>
            </a:extLst>
          </p:cNvPr>
          <p:cNvSpPr/>
          <p:nvPr/>
        </p:nvSpPr>
        <p:spPr>
          <a:xfrm>
            <a:off x="2621422" y="4651571"/>
            <a:ext cx="2402688" cy="1355575"/>
          </a:xfrm>
          <a:prstGeom prst="trapezoid">
            <a:avLst>
              <a:gd name="adj" fmla="val 622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45298971-E561-449F-9820-A2392CC4CFEA}"/>
              </a:ext>
            </a:extLst>
          </p:cNvPr>
          <p:cNvGrpSpPr/>
          <p:nvPr/>
        </p:nvGrpSpPr>
        <p:grpSpPr>
          <a:xfrm>
            <a:off x="1415058" y="782880"/>
            <a:ext cx="4783477" cy="4784400"/>
            <a:chOff x="2072735" y="1107991"/>
            <a:chExt cx="4783477" cy="4772966"/>
          </a:xfrm>
        </p:grpSpPr>
        <p:sp>
          <p:nvSpPr>
            <p:cNvPr id="9" name="Prostoročno: oblika 8">
              <a:extLst>
                <a:ext uri="{FF2B5EF4-FFF2-40B4-BE49-F238E27FC236}">
                  <a16:creationId xmlns:a16="http://schemas.microsoft.com/office/drawing/2014/main" id="{07102217-D55C-4BDD-BCBB-01B8ABA73802}"/>
                </a:ext>
              </a:extLst>
            </p:cNvPr>
            <p:cNvSpPr/>
            <p:nvPr/>
          </p:nvSpPr>
          <p:spPr>
            <a:xfrm rot="6272516">
              <a:off x="5192932" y="2163475"/>
              <a:ext cx="1030619" cy="2295940"/>
            </a:xfrm>
            <a:custGeom>
              <a:avLst/>
              <a:gdLst>
                <a:gd name="connsiteX0" fmla="*/ 1015068 w 1015068"/>
                <a:gd name="connsiteY0" fmla="*/ 2387959 h 2387959"/>
                <a:gd name="connsiteX1" fmla="*/ 0 w 1015068"/>
                <a:gd name="connsiteY1" fmla="*/ 200942 h 2387959"/>
                <a:gd name="connsiteX2" fmla="*/ 215286 w 1015068"/>
                <a:gd name="connsiteY2" fmla="*/ 114684 h 2387959"/>
                <a:gd name="connsiteX3" fmla="*/ 884316 w 1015068"/>
                <a:gd name="connsiteY3" fmla="*/ 0 h 2387959"/>
                <a:gd name="connsiteX4" fmla="*/ 1015068 w 1015068"/>
                <a:gd name="connsiteY4" fmla="*/ 4908 h 2387959"/>
                <a:gd name="connsiteX5" fmla="*/ 1015068 w 1015068"/>
                <a:gd name="connsiteY5" fmla="*/ 2387959 h 23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068" h="2387959">
                  <a:moveTo>
                    <a:pt x="1015068" y="2387959"/>
                  </a:moveTo>
                  <a:lnTo>
                    <a:pt x="0" y="200942"/>
                  </a:lnTo>
                  <a:lnTo>
                    <a:pt x="215286" y="114684"/>
                  </a:lnTo>
                  <a:cubicBezTo>
                    <a:pt x="434534" y="40242"/>
                    <a:pt x="659873" y="2943"/>
                    <a:pt x="884316" y="0"/>
                  </a:cubicBezTo>
                  <a:lnTo>
                    <a:pt x="1015068" y="4908"/>
                  </a:lnTo>
                  <a:lnTo>
                    <a:pt x="1015068" y="238795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2857288C-AC76-4541-AAAD-83A476184C3C}"/>
                </a:ext>
              </a:extLst>
            </p:cNvPr>
            <p:cNvSpPr/>
            <p:nvPr/>
          </p:nvSpPr>
          <p:spPr>
            <a:xfrm rot="6272516">
              <a:off x="3346734" y="4141672"/>
              <a:ext cx="2336546" cy="1142024"/>
            </a:xfrm>
            <a:custGeom>
              <a:avLst/>
              <a:gdLst>
                <a:gd name="connsiteX0" fmla="*/ 0 w 2301291"/>
                <a:gd name="connsiteY0" fmla="*/ 958200 h 1187795"/>
                <a:gd name="connsiteX1" fmla="*/ 2064494 w 2301291"/>
                <a:gd name="connsiteY1" fmla="*/ 0 h 1187795"/>
                <a:gd name="connsiteX2" fmla="*/ 2157264 w 2301291"/>
                <a:gd name="connsiteY2" fmla="*/ 227666 h 1187795"/>
                <a:gd name="connsiteX3" fmla="*/ 2299408 w 2301291"/>
                <a:gd name="connsiteY3" fmla="*/ 1160347 h 1187795"/>
                <a:gd name="connsiteX4" fmla="*/ 2297044 w 2301291"/>
                <a:gd name="connsiteY4" fmla="*/ 1187795 h 1187795"/>
                <a:gd name="connsiteX5" fmla="*/ 0 w 2301291"/>
                <a:gd name="connsiteY5" fmla="*/ 958200 h 11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291" h="1187795">
                  <a:moveTo>
                    <a:pt x="0" y="958200"/>
                  </a:moveTo>
                  <a:lnTo>
                    <a:pt x="2064494" y="0"/>
                  </a:lnTo>
                  <a:lnTo>
                    <a:pt x="2157264" y="227666"/>
                  </a:lnTo>
                  <a:cubicBezTo>
                    <a:pt x="2265950" y="535881"/>
                    <a:pt x="2311451" y="852414"/>
                    <a:pt x="2299408" y="1160347"/>
                  </a:cubicBezTo>
                  <a:lnTo>
                    <a:pt x="2297044" y="1187795"/>
                  </a:lnTo>
                  <a:lnTo>
                    <a:pt x="0" y="958200"/>
                  </a:lnTo>
                  <a:close/>
                </a:path>
              </a:pathLst>
            </a:custGeom>
            <a:solidFill>
              <a:srgbClr val="16CA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42B6E5BD-3AD3-484A-9AC1-4C76F9CB7E0F}"/>
                </a:ext>
              </a:extLst>
            </p:cNvPr>
            <p:cNvGrpSpPr/>
            <p:nvPr/>
          </p:nvGrpSpPr>
          <p:grpSpPr>
            <a:xfrm>
              <a:off x="2072735" y="1107991"/>
              <a:ext cx="4702048" cy="4700951"/>
              <a:chOff x="2073742" y="1107532"/>
              <a:chExt cx="4702048" cy="4700951"/>
            </a:xfrm>
          </p:grpSpPr>
          <p:sp>
            <p:nvSpPr>
              <p:cNvPr id="6" name="Prostoročno: oblika 5">
                <a:extLst>
                  <a:ext uri="{FF2B5EF4-FFF2-40B4-BE49-F238E27FC236}">
                    <a16:creationId xmlns:a16="http://schemas.microsoft.com/office/drawing/2014/main" id="{AD2BB11E-158B-4918-936F-95D6F2A570DA}"/>
                  </a:ext>
                </a:extLst>
              </p:cNvPr>
              <p:cNvSpPr/>
              <p:nvPr/>
            </p:nvSpPr>
            <p:spPr>
              <a:xfrm rot="6272516">
                <a:off x="4726973" y="1765111"/>
                <a:ext cx="1993450" cy="2104184"/>
              </a:xfrm>
              <a:custGeom>
                <a:avLst/>
                <a:gdLst>
                  <a:gd name="connsiteX0" fmla="*/ 0 w 1963371"/>
                  <a:gd name="connsiteY0" fmla="*/ 856715 h 2188518"/>
                  <a:gd name="connsiteX1" fmla="*/ 85189 w 1963371"/>
                  <a:gd name="connsiteY1" fmla="*/ 722093 h 2188518"/>
                  <a:gd name="connsiteX2" fmla="*/ 742756 w 1963371"/>
                  <a:gd name="connsiteY2" fmla="*/ 108743 h 2188518"/>
                  <a:gd name="connsiteX3" fmla="*/ 947606 w 1963371"/>
                  <a:gd name="connsiteY3" fmla="*/ 0 h 2188518"/>
                  <a:gd name="connsiteX4" fmla="*/ 1963371 w 1963371"/>
                  <a:gd name="connsiteY4" fmla="*/ 2188518 h 2188518"/>
                  <a:gd name="connsiteX5" fmla="*/ 0 w 1963371"/>
                  <a:gd name="connsiteY5" fmla="*/ 856715 h 2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3371" h="2188518">
                    <a:moveTo>
                      <a:pt x="0" y="856715"/>
                    </a:moveTo>
                    <a:lnTo>
                      <a:pt x="85189" y="722093"/>
                    </a:lnTo>
                    <a:cubicBezTo>
                      <a:pt x="257175" y="478025"/>
                      <a:pt x="478244" y="267935"/>
                      <a:pt x="742756" y="108743"/>
                    </a:cubicBezTo>
                    <a:lnTo>
                      <a:pt x="947606" y="0"/>
                    </a:lnTo>
                    <a:lnTo>
                      <a:pt x="1963371" y="2188518"/>
                    </a:lnTo>
                    <a:lnTo>
                      <a:pt x="0" y="856715"/>
                    </a:lnTo>
                    <a:close/>
                  </a:path>
                </a:pathLst>
              </a:custGeom>
              <a:solidFill>
                <a:srgbClr val="4289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 dirty="0"/>
              </a:p>
            </p:txBody>
          </p:sp>
          <p:sp>
            <p:nvSpPr>
              <p:cNvPr id="12" name="Prostoročno: oblika 11">
                <a:extLst>
                  <a:ext uri="{FF2B5EF4-FFF2-40B4-BE49-F238E27FC236}">
                    <a16:creationId xmlns:a16="http://schemas.microsoft.com/office/drawing/2014/main" id="{0F77385C-2AB3-45A2-9A45-541447576218}"/>
                  </a:ext>
                </a:extLst>
              </p:cNvPr>
              <p:cNvSpPr/>
              <p:nvPr/>
            </p:nvSpPr>
            <p:spPr>
              <a:xfrm rot="6272516">
                <a:off x="4102413" y="3784427"/>
                <a:ext cx="2097087" cy="1951025"/>
              </a:xfrm>
              <a:custGeom>
                <a:avLst/>
                <a:gdLst>
                  <a:gd name="connsiteX0" fmla="*/ 0 w 2065445"/>
                  <a:gd name="connsiteY0" fmla="*/ 2029220 h 2029220"/>
                  <a:gd name="connsiteX1" fmla="*/ 1126957 w 2065445"/>
                  <a:gd name="connsiteY1" fmla="*/ 0 h 2029220"/>
                  <a:gd name="connsiteX2" fmla="*/ 1143188 w 2065445"/>
                  <a:gd name="connsiteY2" fmla="*/ 9332 h 2029220"/>
                  <a:gd name="connsiteX3" fmla="*/ 1951450 w 2065445"/>
                  <a:gd name="connsiteY3" fmla="*/ 852760 h 2029220"/>
                  <a:gd name="connsiteX4" fmla="*/ 2065445 w 2065445"/>
                  <a:gd name="connsiteY4" fmla="*/ 1070578 h 2029220"/>
                  <a:gd name="connsiteX5" fmla="*/ 0 w 2065445"/>
                  <a:gd name="connsiteY5" fmla="*/ 2029220 h 202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5" h="2029220">
                    <a:moveTo>
                      <a:pt x="0" y="2029220"/>
                    </a:moveTo>
                    <a:lnTo>
                      <a:pt x="1126957" y="0"/>
                    </a:lnTo>
                    <a:lnTo>
                      <a:pt x="1143188" y="9332"/>
                    </a:lnTo>
                    <a:cubicBezTo>
                      <a:pt x="1464700" y="214853"/>
                      <a:pt x="1744904" y="500301"/>
                      <a:pt x="1951450" y="852760"/>
                    </a:cubicBezTo>
                    <a:lnTo>
                      <a:pt x="2065445" y="1070578"/>
                    </a:lnTo>
                    <a:lnTo>
                      <a:pt x="0" y="2029220"/>
                    </a:lnTo>
                    <a:close/>
                  </a:path>
                </a:pathLst>
              </a:custGeom>
              <a:solidFill>
                <a:srgbClr val="37FB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2" name="Prostoročno: oblika 1">
                <a:extLst>
                  <a:ext uri="{FF2B5EF4-FFF2-40B4-BE49-F238E27FC236}">
                    <a16:creationId xmlns:a16="http://schemas.microsoft.com/office/drawing/2014/main" id="{91D18DB2-07B4-4466-A12F-67440584A908}"/>
                  </a:ext>
                </a:extLst>
              </p:cNvPr>
              <p:cNvSpPr/>
              <p:nvPr/>
            </p:nvSpPr>
            <p:spPr>
              <a:xfrm rot="6272516">
                <a:off x="3234480" y="1704794"/>
                <a:ext cx="2336547" cy="1142024"/>
              </a:xfrm>
              <a:custGeom>
                <a:avLst/>
                <a:gdLst>
                  <a:gd name="connsiteX0" fmla="*/ 236798 w 2301292"/>
                  <a:gd name="connsiteY0" fmla="*/ 1187795 h 1187795"/>
                  <a:gd name="connsiteX1" fmla="*/ 144027 w 2301292"/>
                  <a:gd name="connsiteY1" fmla="*/ 960126 h 1187795"/>
                  <a:gd name="connsiteX2" fmla="*/ 1883 w 2301292"/>
                  <a:gd name="connsiteY2" fmla="*/ 27446 h 1187795"/>
                  <a:gd name="connsiteX3" fmla="*/ 4247 w 2301292"/>
                  <a:gd name="connsiteY3" fmla="*/ 0 h 1187795"/>
                  <a:gd name="connsiteX4" fmla="*/ 2301292 w 2301292"/>
                  <a:gd name="connsiteY4" fmla="*/ 229594 h 1187795"/>
                  <a:gd name="connsiteX5" fmla="*/ 236798 w 2301292"/>
                  <a:gd name="connsiteY5" fmla="*/ 1187795 h 118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292" h="1187795">
                    <a:moveTo>
                      <a:pt x="236798" y="1187795"/>
                    </a:moveTo>
                    <a:lnTo>
                      <a:pt x="144027" y="960126"/>
                    </a:lnTo>
                    <a:cubicBezTo>
                      <a:pt x="35341" y="651912"/>
                      <a:pt x="-10160" y="335379"/>
                      <a:pt x="1883" y="27446"/>
                    </a:cubicBezTo>
                    <a:lnTo>
                      <a:pt x="4247" y="0"/>
                    </a:lnTo>
                    <a:lnTo>
                      <a:pt x="2301292" y="229594"/>
                    </a:lnTo>
                    <a:lnTo>
                      <a:pt x="236798" y="118779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3" name="Prostoročno: oblika 2">
                <a:extLst>
                  <a:ext uri="{FF2B5EF4-FFF2-40B4-BE49-F238E27FC236}">
                    <a16:creationId xmlns:a16="http://schemas.microsoft.com/office/drawing/2014/main" id="{3287F9FF-1C9A-45BF-95F4-2FE8A441EA48}"/>
                  </a:ext>
                </a:extLst>
              </p:cNvPr>
              <p:cNvSpPr/>
              <p:nvPr/>
            </p:nvSpPr>
            <p:spPr>
              <a:xfrm rot="6272516">
                <a:off x="2717301" y="1252106"/>
                <a:ext cx="2097086" cy="1951023"/>
              </a:xfrm>
              <a:custGeom>
                <a:avLst/>
                <a:gdLst>
                  <a:gd name="connsiteX0" fmla="*/ 0 w 2065444"/>
                  <a:gd name="connsiteY0" fmla="*/ 958642 h 2029218"/>
                  <a:gd name="connsiteX1" fmla="*/ 2065444 w 2065444"/>
                  <a:gd name="connsiteY1" fmla="*/ 0 h 2029218"/>
                  <a:gd name="connsiteX2" fmla="*/ 938488 w 2065444"/>
                  <a:gd name="connsiteY2" fmla="*/ 2029218 h 2029218"/>
                  <a:gd name="connsiteX3" fmla="*/ 922256 w 2065444"/>
                  <a:gd name="connsiteY3" fmla="*/ 2019885 h 2029218"/>
                  <a:gd name="connsiteX4" fmla="*/ 113994 w 2065444"/>
                  <a:gd name="connsiteY4" fmla="*/ 1176458 h 2029218"/>
                  <a:gd name="connsiteX5" fmla="*/ 0 w 2065444"/>
                  <a:gd name="connsiteY5" fmla="*/ 958642 h 202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4" h="2029218">
                    <a:moveTo>
                      <a:pt x="0" y="958642"/>
                    </a:moveTo>
                    <a:lnTo>
                      <a:pt x="2065444" y="0"/>
                    </a:lnTo>
                    <a:lnTo>
                      <a:pt x="938488" y="2029218"/>
                    </a:lnTo>
                    <a:lnTo>
                      <a:pt x="922256" y="2019885"/>
                    </a:lnTo>
                    <a:cubicBezTo>
                      <a:pt x="600744" y="1814365"/>
                      <a:pt x="320540" y="1528917"/>
                      <a:pt x="113994" y="1176458"/>
                    </a:cubicBezTo>
                    <a:lnTo>
                      <a:pt x="0" y="958642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grpSp>
            <p:nvGrpSpPr>
              <p:cNvPr id="74" name="Skupina 73">
                <a:extLst>
                  <a:ext uri="{FF2B5EF4-FFF2-40B4-BE49-F238E27FC236}">
                    <a16:creationId xmlns:a16="http://schemas.microsoft.com/office/drawing/2014/main" id="{05E3B2D3-20BE-4B83-A6DA-45E9C87DFEBA}"/>
                  </a:ext>
                </a:extLst>
              </p:cNvPr>
              <p:cNvGrpSpPr/>
              <p:nvPr/>
            </p:nvGrpSpPr>
            <p:grpSpPr>
              <a:xfrm>
                <a:off x="2073742" y="1375598"/>
                <a:ext cx="4515324" cy="4234744"/>
                <a:chOff x="2073742" y="1375598"/>
                <a:chExt cx="4515324" cy="4234744"/>
              </a:xfrm>
            </p:grpSpPr>
            <p:sp>
              <p:nvSpPr>
                <p:cNvPr id="4" name="Prostoročno: oblika 3">
                  <a:extLst>
                    <a:ext uri="{FF2B5EF4-FFF2-40B4-BE49-F238E27FC236}">
                      <a16:creationId xmlns:a16="http://schemas.microsoft.com/office/drawing/2014/main" id="{15D4E437-2B41-45FA-8992-D16F705197D1}"/>
                    </a:ext>
                  </a:extLst>
                </p:cNvPr>
                <p:cNvSpPr/>
                <p:nvPr/>
              </p:nvSpPr>
              <p:spPr>
                <a:xfrm rot="6272516">
                  <a:off x="4198317" y="1901428"/>
                  <a:ext cx="2331755" cy="1280096"/>
                </a:xfrm>
                <a:custGeom>
                  <a:avLst/>
                  <a:gdLst>
                    <a:gd name="connsiteX0" fmla="*/ 0 w 2296572"/>
                    <a:gd name="connsiteY0" fmla="*/ 1101854 h 1331401"/>
                    <a:gd name="connsiteX1" fmla="*/ 17060 w 2296572"/>
                    <a:gd name="connsiteY1" fmla="*/ 903813 h 1331401"/>
                    <a:gd name="connsiteX2" fmla="*/ 301211 w 2296572"/>
                    <a:gd name="connsiteY2" fmla="*/ 51491 h 1331401"/>
                    <a:gd name="connsiteX3" fmla="*/ 333794 w 2296572"/>
                    <a:gd name="connsiteY3" fmla="*/ 0 h 1331401"/>
                    <a:gd name="connsiteX4" fmla="*/ 2296572 w 2296572"/>
                    <a:gd name="connsiteY4" fmla="*/ 1331401 h 1331401"/>
                    <a:gd name="connsiteX5" fmla="*/ 0 w 2296572"/>
                    <a:gd name="connsiteY5" fmla="*/ 1101854 h 133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1">
                      <a:moveTo>
                        <a:pt x="0" y="1101854"/>
                      </a:moveTo>
                      <a:lnTo>
                        <a:pt x="17060" y="903813"/>
                      </a:lnTo>
                      <a:cubicBezTo>
                        <a:pt x="57523" y="601237"/>
                        <a:pt x="154120" y="311490"/>
                        <a:pt x="301211" y="51491"/>
                      </a:cubicBezTo>
                      <a:lnTo>
                        <a:pt x="333794" y="0"/>
                      </a:lnTo>
                      <a:lnTo>
                        <a:pt x="2296572" y="1331401"/>
                      </a:lnTo>
                      <a:lnTo>
                        <a:pt x="0" y="1101854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5" name="Prostoročno: oblika 4">
                  <a:extLst>
                    <a:ext uri="{FF2B5EF4-FFF2-40B4-BE49-F238E27FC236}">
                      <a16:creationId xmlns:a16="http://schemas.microsoft.com/office/drawing/2014/main" id="{BF21ED98-A205-4A6A-8F37-71BA57386ED9}"/>
                    </a:ext>
                  </a:extLst>
                </p:cNvPr>
                <p:cNvSpPr/>
                <p:nvPr/>
              </p:nvSpPr>
              <p:spPr>
                <a:xfrm rot="6272516">
                  <a:off x="2912188" y="1499405"/>
                  <a:ext cx="1143549" cy="2292249"/>
                </a:xfrm>
                <a:custGeom>
                  <a:avLst/>
                  <a:gdLst>
                    <a:gd name="connsiteX0" fmla="*/ 0 w 1126294"/>
                    <a:gd name="connsiteY0" fmla="*/ 2028026 h 2384120"/>
                    <a:gd name="connsiteX1" fmla="*/ 1126294 w 1126294"/>
                    <a:gd name="connsiteY1" fmla="*/ 0 h 2384120"/>
                    <a:gd name="connsiteX2" fmla="*/ 1126294 w 1126294"/>
                    <a:gd name="connsiteY2" fmla="*/ 2384120 h 2384120"/>
                    <a:gd name="connsiteX3" fmla="*/ 1036761 w 1126294"/>
                    <a:gd name="connsiteY3" fmla="*/ 2380759 h 2384120"/>
                    <a:gd name="connsiteX4" fmla="*/ 178253 w 1126294"/>
                    <a:gd name="connsiteY4" fmla="*/ 2130516 h 2384120"/>
                    <a:gd name="connsiteX5" fmla="*/ 0 w 1126294"/>
                    <a:gd name="connsiteY5" fmla="*/ 2028026 h 238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4" h="2384120">
                      <a:moveTo>
                        <a:pt x="0" y="2028026"/>
                      </a:moveTo>
                      <a:lnTo>
                        <a:pt x="1126294" y="0"/>
                      </a:lnTo>
                      <a:lnTo>
                        <a:pt x="1126294" y="2384120"/>
                      </a:lnTo>
                      <a:lnTo>
                        <a:pt x="1036761" y="2380759"/>
                      </a:lnTo>
                      <a:cubicBezTo>
                        <a:pt x="739337" y="2354561"/>
                        <a:pt x="447646" y="2268942"/>
                        <a:pt x="178253" y="2130516"/>
                      </a:cubicBezTo>
                      <a:lnTo>
                        <a:pt x="0" y="2028026"/>
                      </a:lnTo>
                      <a:close/>
                    </a:path>
                  </a:pathLst>
                </a:custGeom>
                <a:solidFill>
                  <a:srgbClr val="1D12F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7" name="Prostoročno: oblika 6">
                  <a:extLst>
                    <a:ext uri="{FF2B5EF4-FFF2-40B4-BE49-F238E27FC236}">
                      <a16:creationId xmlns:a16="http://schemas.microsoft.com/office/drawing/2014/main" id="{2319E592-833F-4F6A-BBA7-FA66130CD240}"/>
                    </a:ext>
                  </a:extLst>
                </p:cNvPr>
                <p:cNvSpPr/>
                <p:nvPr/>
              </p:nvSpPr>
              <p:spPr>
                <a:xfrm rot="6272516">
                  <a:off x="2706402" y="2552560"/>
                  <a:ext cx="1030619" cy="2295940"/>
                </a:xfrm>
                <a:custGeom>
                  <a:avLst/>
                  <a:gdLst>
                    <a:gd name="connsiteX0" fmla="*/ 0 w 1015068"/>
                    <a:gd name="connsiteY0" fmla="*/ 2383051 h 2387959"/>
                    <a:gd name="connsiteX1" fmla="*/ 0 w 1015068"/>
                    <a:gd name="connsiteY1" fmla="*/ 0 h 2387959"/>
                    <a:gd name="connsiteX2" fmla="*/ 1015068 w 1015068"/>
                    <a:gd name="connsiteY2" fmla="*/ 2187017 h 2387959"/>
                    <a:gd name="connsiteX3" fmla="*/ 799782 w 1015068"/>
                    <a:gd name="connsiteY3" fmla="*/ 2273274 h 2387959"/>
                    <a:gd name="connsiteX4" fmla="*/ 130752 w 1015068"/>
                    <a:gd name="connsiteY4" fmla="*/ 2387959 h 2387959"/>
                    <a:gd name="connsiteX5" fmla="*/ 0 w 1015068"/>
                    <a:gd name="connsiteY5" fmla="*/ 2383051 h 238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5068" h="2387959">
                      <a:moveTo>
                        <a:pt x="0" y="2383051"/>
                      </a:moveTo>
                      <a:lnTo>
                        <a:pt x="0" y="0"/>
                      </a:lnTo>
                      <a:lnTo>
                        <a:pt x="1015068" y="2187017"/>
                      </a:lnTo>
                      <a:lnTo>
                        <a:pt x="799782" y="2273274"/>
                      </a:lnTo>
                      <a:cubicBezTo>
                        <a:pt x="580534" y="2347717"/>
                        <a:pt x="355195" y="2385015"/>
                        <a:pt x="130752" y="2387959"/>
                      </a:cubicBezTo>
                      <a:lnTo>
                        <a:pt x="0" y="2383051"/>
                      </a:lnTo>
                      <a:close/>
                    </a:path>
                  </a:pathLst>
                </a:custGeom>
                <a:solidFill>
                  <a:srgbClr val="55F92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8" name="Prostoročno: oblika 7">
                  <a:extLst>
                    <a:ext uri="{FF2B5EF4-FFF2-40B4-BE49-F238E27FC236}">
                      <a16:creationId xmlns:a16="http://schemas.microsoft.com/office/drawing/2014/main" id="{67605F78-9600-4F30-9906-FD22B64AA424}"/>
                    </a:ext>
                  </a:extLst>
                </p:cNvPr>
                <p:cNvSpPr/>
                <p:nvPr/>
              </p:nvSpPr>
              <p:spPr>
                <a:xfrm rot="6272516">
                  <a:off x="2227634" y="3125848"/>
                  <a:ext cx="1957703" cy="2104182"/>
                </a:xfrm>
                <a:custGeom>
                  <a:avLst/>
                  <a:gdLst>
                    <a:gd name="connsiteX0" fmla="*/ 1015764 w 1963369"/>
                    <a:gd name="connsiteY0" fmla="*/ 2188515 h 2188515"/>
                    <a:gd name="connsiteX1" fmla="*/ 0 w 1963369"/>
                    <a:gd name="connsiteY1" fmla="*/ 0 h 2188515"/>
                    <a:gd name="connsiteX2" fmla="*/ 1963369 w 1963369"/>
                    <a:gd name="connsiteY2" fmla="*/ 1331801 h 2188515"/>
                    <a:gd name="connsiteX3" fmla="*/ 1878181 w 1963369"/>
                    <a:gd name="connsiteY3" fmla="*/ 1466422 h 2188515"/>
                    <a:gd name="connsiteX4" fmla="*/ 1220614 w 1963369"/>
                    <a:gd name="connsiteY4" fmla="*/ 2079772 h 2188515"/>
                    <a:gd name="connsiteX5" fmla="*/ 1015764 w 1963369"/>
                    <a:gd name="connsiteY5" fmla="*/ 2188515 h 21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3369" h="2188515">
                      <a:moveTo>
                        <a:pt x="1015764" y="2188515"/>
                      </a:moveTo>
                      <a:lnTo>
                        <a:pt x="0" y="0"/>
                      </a:lnTo>
                      <a:lnTo>
                        <a:pt x="1963369" y="1331801"/>
                      </a:lnTo>
                      <a:lnTo>
                        <a:pt x="1878181" y="1466422"/>
                      </a:lnTo>
                      <a:cubicBezTo>
                        <a:pt x="1706195" y="1710490"/>
                        <a:pt x="1485126" y="1920580"/>
                        <a:pt x="1220614" y="2079772"/>
                      </a:cubicBezTo>
                      <a:lnTo>
                        <a:pt x="1015764" y="2188515"/>
                      </a:lnTo>
                      <a:close/>
                    </a:path>
                  </a:pathLst>
                </a:custGeom>
                <a:solidFill>
                  <a:srgbClr val="A6EE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0" name="Prostoročno: oblika 9">
                  <a:extLst>
                    <a:ext uri="{FF2B5EF4-FFF2-40B4-BE49-F238E27FC236}">
                      <a16:creationId xmlns:a16="http://schemas.microsoft.com/office/drawing/2014/main" id="{CD7BB5C2-E556-4EE6-875E-4D129D971248}"/>
                    </a:ext>
                  </a:extLst>
                </p:cNvPr>
                <p:cNvSpPr/>
                <p:nvPr/>
              </p:nvSpPr>
              <p:spPr>
                <a:xfrm rot="6272516">
                  <a:off x="4871166" y="3207740"/>
                  <a:ext cx="1143550" cy="2292251"/>
                </a:xfrm>
                <a:custGeom>
                  <a:avLst/>
                  <a:gdLst>
                    <a:gd name="connsiteX0" fmla="*/ 0 w 1126295"/>
                    <a:gd name="connsiteY0" fmla="*/ 2384122 h 2384122"/>
                    <a:gd name="connsiteX1" fmla="*/ 0 w 1126295"/>
                    <a:gd name="connsiteY1" fmla="*/ 0 h 2384122"/>
                    <a:gd name="connsiteX2" fmla="*/ 89533 w 1126295"/>
                    <a:gd name="connsiteY2" fmla="*/ 3361 h 2384122"/>
                    <a:gd name="connsiteX3" fmla="*/ 948041 w 1126295"/>
                    <a:gd name="connsiteY3" fmla="*/ 253604 h 2384122"/>
                    <a:gd name="connsiteX4" fmla="*/ 1126295 w 1126295"/>
                    <a:gd name="connsiteY4" fmla="*/ 356094 h 2384122"/>
                    <a:gd name="connsiteX5" fmla="*/ 0 w 1126295"/>
                    <a:gd name="connsiteY5" fmla="*/ 2384122 h 238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5" h="2384122">
                      <a:moveTo>
                        <a:pt x="0" y="2384122"/>
                      </a:moveTo>
                      <a:lnTo>
                        <a:pt x="0" y="0"/>
                      </a:lnTo>
                      <a:lnTo>
                        <a:pt x="89533" y="3361"/>
                      </a:lnTo>
                      <a:cubicBezTo>
                        <a:pt x="386958" y="29558"/>
                        <a:pt x="678648" y="115178"/>
                        <a:pt x="948041" y="253604"/>
                      </a:cubicBezTo>
                      <a:lnTo>
                        <a:pt x="1126295" y="356094"/>
                      </a:lnTo>
                      <a:lnTo>
                        <a:pt x="0" y="2384122"/>
                      </a:lnTo>
                      <a:close/>
                    </a:path>
                  </a:pathLst>
                </a:custGeom>
                <a:solidFill>
                  <a:srgbClr val="ED416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1" name="Prostoročno: oblika 10">
                  <a:extLst>
                    <a:ext uri="{FF2B5EF4-FFF2-40B4-BE49-F238E27FC236}">
                      <a16:creationId xmlns:a16="http://schemas.microsoft.com/office/drawing/2014/main" id="{2CDB2682-452E-4CC5-A2E4-E1F2A89D182D}"/>
                    </a:ext>
                  </a:extLst>
                </p:cNvPr>
                <p:cNvSpPr/>
                <p:nvPr/>
              </p:nvSpPr>
              <p:spPr>
                <a:xfrm rot="6272516">
                  <a:off x="2409574" y="3804417"/>
                  <a:ext cx="2331755" cy="1280095"/>
                </a:xfrm>
                <a:custGeom>
                  <a:avLst/>
                  <a:gdLst>
                    <a:gd name="connsiteX0" fmla="*/ 0 w 2296572"/>
                    <a:gd name="connsiteY0" fmla="*/ 0 h 1331400"/>
                    <a:gd name="connsiteX1" fmla="*/ 2296572 w 2296572"/>
                    <a:gd name="connsiteY1" fmla="*/ 229547 h 1331400"/>
                    <a:gd name="connsiteX2" fmla="*/ 2279512 w 2296572"/>
                    <a:gd name="connsiteY2" fmla="*/ 427585 h 1331400"/>
                    <a:gd name="connsiteX3" fmla="*/ 1995361 w 2296572"/>
                    <a:gd name="connsiteY3" fmla="*/ 1279908 h 1331400"/>
                    <a:gd name="connsiteX4" fmla="*/ 1962777 w 2296572"/>
                    <a:gd name="connsiteY4" fmla="*/ 1331400 h 1331400"/>
                    <a:gd name="connsiteX5" fmla="*/ 0 w 2296572"/>
                    <a:gd name="connsiteY5" fmla="*/ 0 h 133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0">
                      <a:moveTo>
                        <a:pt x="0" y="0"/>
                      </a:moveTo>
                      <a:lnTo>
                        <a:pt x="2296572" y="229547"/>
                      </a:lnTo>
                      <a:lnTo>
                        <a:pt x="2279512" y="427585"/>
                      </a:lnTo>
                      <a:cubicBezTo>
                        <a:pt x="2239049" y="730162"/>
                        <a:pt x="2142451" y="1019909"/>
                        <a:pt x="1995361" y="1279908"/>
                      </a:cubicBezTo>
                      <a:lnTo>
                        <a:pt x="1962777" y="1331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51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6" name="Pravokotnik 15">
                  <a:extLst>
                    <a:ext uri="{FF2B5EF4-FFF2-40B4-BE49-F238E27FC236}">
                      <a16:creationId xmlns:a16="http://schemas.microsoft.com/office/drawing/2014/main" id="{F87EEAF5-5441-448B-AD98-1B3B1448605B}"/>
                    </a:ext>
                  </a:extLst>
                </p:cNvPr>
                <p:cNvSpPr/>
                <p:nvPr/>
              </p:nvSpPr>
              <p:spPr>
                <a:xfrm rot="16200000">
                  <a:off x="3881707" y="1984396"/>
                  <a:ext cx="1303006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se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sanka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Pravokotnik 16">
                  <a:extLst>
                    <a:ext uri="{FF2B5EF4-FFF2-40B4-BE49-F238E27FC236}">
                      <a16:creationId xmlns:a16="http://schemas.microsoft.com/office/drawing/2014/main" id="{335C9C96-2280-4D1E-9D6F-D55A5C092A40}"/>
                    </a:ext>
                  </a:extLst>
                </p:cNvPr>
                <p:cNvSpPr/>
                <p:nvPr/>
              </p:nvSpPr>
              <p:spPr>
                <a:xfrm rot="19043728">
                  <a:off x="4659380" y="2130045"/>
                  <a:ext cx="1302151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lovi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ribe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Pravokotnik 17">
                  <a:extLst>
                    <a:ext uri="{FF2B5EF4-FFF2-40B4-BE49-F238E27FC236}">
                      <a16:creationId xmlns:a16="http://schemas.microsoft.com/office/drawing/2014/main" id="{16D3272B-1210-41DC-8330-2AA400887EC6}"/>
                    </a:ext>
                  </a:extLst>
                </p:cNvPr>
                <p:cNvSpPr/>
                <p:nvPr/>
              </p:nvSpPr>
              <p:spPr>
                <a:xfrm rot="19878640">
                  <a:off x="4810247" y="2654034"/>
                  <a:ext cx="1529714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peče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torto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Pravokotnik 19">
                  <a:extLst>
                    <a:ext uri="{FF2B5EF4-FFF2-40B4-BE49-F238E27FC236}">
                      <a16:creationId xmlns:a16="http://schemas.microsoft.com/office/drawing/2014/main" id="{04E3EACF-9505-485C-8C92-ABA109734322}"/>
                    </a:ext>
                  </a:extLst>
                </p:cNvPr>
                <p:cNvSpPr/>
                <p:nvPr/>
              </p:nvSpPr>
              <p:spPr>
                <a:xfrm rot="1420604">
                  <a:off x="4931634" y="3827531"/>
                  <a:ext cx="124181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prepeva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" name="Pravokotnik 20">
                  <a:extLst>
                    <a:ext uri="{FF2B5EF4-FFF2-40B4-BE49-F238E27FC236}">
                      <a16:creationId xmlns:a16="http://schemas.microsoft.com/office/drawing/2014/main" id="{FA7EB7AE-DD8B-4E21-9CBC-065AC534BD94}"/>
                    </a:ext>
                  </a:extLst>
                </p:cNvPr>
                <p:cNvSpPr/>
                <p:nvPr/>
              </p:nvSpPr>
              <p:spPr>
                <a:xfrm rot="233719">
                  <a:off x="4921196" y="3329803"/>
                  <a:ext cx="1641796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bere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knjigo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Pravokotnik 21">
                  <a:extLst>
                    <a:ext uri="{FF2B5EF4-FFF2-40B4-BE49-F238E27FC236}">
                      <a16:creationId xmlns:a16="http://schemas.microsoft.com/office/drawing/2014/main" id="{F7602519-8729-414C-B8D3-8BAB130C6A91}"/>
                    </a:ext>
                  </a:extLst>
                </p:cNvPr>
                <p:cNvSpPr/>
                <p:nvPr/>
              </p:nvSpPr>
              <p:spPr>
                <a:xfrm rot="3481214">
                  <a:off x="4391277" y="4270310"/>
                  <a:ext cx="1387570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nakupuje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Pravokotnik 22">
                  <a:extLst>
                    <a:ext uri="{FF2B5EF4-FFF2-40B4-BE49-F238E27FC236}">
                      <a16:creationId xmlns:a16="http://schemas.microsoft.com/office/drawing/2014/main" id="{7AA8AB59-09BA-4392-8FCE-2F1A59C73DDA}"/>
                    </a:ext>
                  </a:extLst>
                </p:cNvPr>
                <p:cNvSpPr/>
                <p:nvPr/>
              </p:nvSpPr>
              <p:spPr>
                <a:xfrm rot="11053252">
                  <a:off x="2560795" y="3220495"/>
                  <a:ext cx="125707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se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smeji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Pravokotnik 23">
                  <a:extLst>
                    <a:ext uri="{FF2B5EF4-FFF2-40B4-BE49-F238E27FC236}">
                      <a16:creationId xmlns:a16="http://schemas.microsoft.com/office/drawing/2014/main" id="{471D4AFC-364E-449D-B920-238DB38CCB0A}"/>
                    </a:ext>
                  </a:extLst>
                </p:cNvPr>
                <p:cNvSpPr/>
                <p:nvPr/>
              </p:nvSpPr>
              <p:spPr>
                <a:xfrm rot="13050959">
                  <a:off x="2715883" y="2642003"/>
                  <a:ext cx="1338829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se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oblači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Pravokotnik 24">
                  <a:extLst>
                    <a:ext uri="{FF2B5EF4-FFF2-40B4-BE49-F238E27FC236}">
                      <a16:creationId xmlns:a16="http://schemas.microsoft.com/office/drawing/2014/main" id="{CD7E53E9-567B-4929-A681-32037A4AE772}"/>
                    </a:ext>
                  </a:extLst>
                </p:cNvPr>
                <p:cNvSpPr/>
                <p:nvPr/>
              </p:nvSpPr>
              <p:spPr>
                <a:xfrm rot="14455893">
                  <a:off x="3486220" y="2181650"/>
                  <a:ext cx="815068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kuha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Pravokotnik 25">
                  <a:extLst>
                    <a:ext uri="{FF2B5EF4-FFF2-40B4-BE49-F238E27FC236}">
                      <a16:creationId xmlns:a16="http://schemas.microsoft.com/office/drawing/2014/main" id="{69BCB672-4805-4731-B688-7610587DD6C6}"/>
                    </a:ext>
                  </a:extLst>
                </p:cNvPr>
                <p:cNvSpPr/>
                <p:nvPr/>
              </p:nvSpPr>
              <p:spPr>
                <a:xfrm rot="9010599">
                  <a:off x="2606549" y="3891062"/>
                  <a:ext cx="1552156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pomiva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tla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" name="Pravokotnik 26">
                  <a:extLst>
                    <a:ext uri="{FF2B5EF4-FFF2-40B4-BE49-F238E27FC236}">
                      <a16:creationId xmlns:a16="http://schemas.microsoft.com/office/drawing/2014/main" id="{6B8A3941-17CB-4F57-9E7E-0165D635CF60}"/>
                    </a:ext>
                  </a:extLst>
                </p:cNvPr>
                <p:cNvSpPr/>
                <p:nvPr/>
              </p:nvSpPr>
              <p:spPr>
                <a:xfrm rot="7571874">
                  <a:off x="3503892" y="4333763"/>
                  <a:ext cx="654381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riše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Pravokotnik 27">
                  <a:extLst>
                    <a:ext uri="{FF2B5EF4-FFF2-40B4-BE49-F238E27FC236}">
                      <a16:creationId xmlns:a16="http://schemas.microsoft.com/office/drawing/2014/main" id="{AC44F99E-7377-477C-A893-36E1183CFC38}"/>
                    </a:ext>
                  </a:extLst>
                </p:cNvPr>
                <p:cNvSpPr/>
                <p:nvPr/>
              </p:nvSpPr>
              <p:spPr>
                <a:xfrm rot="5856315">
                  <a:off x="3949861" y="4516831"/>
                  <a:ext cx="870270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pleše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3" name="Elipsa 62">
                  <a:extLst>
                    <a:ext uri="{FF2B5EF4-FFF2-40B4-BE49-F238E27FC236}">
                      <a16:creationId xmlns:a16="http://schemas.microsoft.com/office/drawing/2014/main" id="{58D8A93E-36EE-4061-993E-BCB4757CEDB7}"/>
                    </a:ext>
                  </a:extLst>
                </p:cNvPr>
                <p:cNvSpPr/>
                <p:nvPr/>
              </p:nvSpPr>
              <p:spPr>
                <a:xfrm>
                  <a:off x="2692523" y="5045715"/>
                  <a:ext cx="171758" cy="184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glow rad="139700">
                    <a:schemeClr val="bg1">
                      <a:alpha val="47000"/>
                    </a:schemeClr>
                  </a:glow>
                  <a:softEdge rad="190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</p:grpSp>
        </p:grpSp>
      </p:grpSp>
      <p:sp>
        <p:nvSpPr>
          <p:cNvPr id="15" name="Elipsa 14">
            <a:extLst>
              <a:ext uri="{FF2B5EF4-FFF2-40B4-BE49-F238E27FC236}">
                <a16:creationId xmlns:a16="http://schemas.microsoft.com/office/drawing/2014/main" id="{30F1B505-04C3-4038-BB0B-7F4709E59EC1}"/>
              </a:ext>
            </a:extLst>
          </p:cNvPr>
          <p:cNvSpPr/>
          <p:nvPr/>
        </p:nvSpPr>
        <p:spPr>
          <a:xfrm>
            <a:off x="3522013" y="2724709"/>
            <a:ext cx="735193" cy="7534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83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32" name="Krog: prazno 31">
            <a:extLst>
              <a:ext uri="{FF2B5EF4-FFF2-40B4-BE49-F238E27FC236}">
                <a16:creationId xmlns:a16="http://schemas.microsoft.com/office/drawing/2014/main" id="{41490964-EA7B-42AB-A4D6-54627892CCD8}"/>
              </a:ext>
            </a:extLst>
          </p:cNvPr>
          <p:cNvSpPr/>
          <p:nvPr/>
        </p:nvSpPr>
        <p:spPr>
          <a:xfrm>
            <a:off x="1294723" y="594343"/>
            <a:ext cx="5040000" cy="5040000"/>
          </a:xfrm>
          <a:prstGeom prst="donut">
            <a:avLst>
              <a:gd name="adj" fmla="val 6597"/>
            </a:avLst>
          </a:prstGeom>
          <a:solidFill>
            <a:schemeClr val="accent4">
              <a:lumMod val="75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3A6CA864-AD5F-4C8E-9CC7-C4842F1B4821}"/>
              </a:ext>
            </a:extLst>
          </p:cNvPr>
          <p:cNvSpPr/>
          <p:nvPr/>
        </p:nvSpPr>
        <p:spPr>
          <a:xfrm>
            <a:off x="4076525" y="684429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83BA9753-10A4-4224-B8EC-D32B6DCA391E}"/>
              </a:ext>
            </a:extLst>
          </p:cNvPr>
          <p:cNvSpPr/>
          <p:nvPr/>
        </p:nvSpPr>
        <p:spPr>
          <a:xfrm>
            <a:off x="2622116" y="96471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504FED1A-8C5F-445D-AFA5-3F2A735BB270}"/>
              </a:ext>
            </a:extLst>
          </p:cNvPr>
          <p:cNvSpPr/>
          <p:nvPr/>
        </p:nvSpPr>
        <p:spPr>
          <a:xfrm>
            <a:off x="1689443" y="182250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5CA3A999-406C-45B5-A91A-AFFD982F8E7D}"/>
              </a:ext>
            </a:extLst>
          </p:cNvPr>
          <p:cNvSpPr/>
          <p:nvPr/>
        </p:nvSpPr>
        <p:spPr>
          <a:xfrm>
            <a:off x="5763307" y="416845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496968F5-5CA2-4F45-B90D-2F7B2B429505}"/>
              </a:ext>
            </a:extLst>
          </p:cNvPr>
          <p:cNvSpPr/>
          <p:nvPr/>
        </p:nvSpPr>
        <p:spPr>
          <a:xfrm>
            <a:off x="3545272" y="5334820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B07E7B8E-1A5D-41C4-832D-6FFA5D6428C6}"/>
              </a:ext>
            </a:extLst>
          </p:cNvPr>
          <p:cNvSpPr/>
          <p:nvPr/>
        </p:nvSpPr>
        <p:spPr>
          <a:xfrm>
            <a:off x="1628575" y="407079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4E159223-96AC-4E0E-9F75-E1277356A17F}"/>
              </a:ext>
            </a:extLst>
          </p:cNvPr>
          <p:cNvSpPr/>
          <p:nvPr/>
        </p:nvSpPr>
        <p:spPr>
          <a:xfrm>
            <a:off x="1383718" y="290208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41C82146-7DD8-4633-933E-BD096C7782D8}"/>
              </a:ext>
            </a:extLst>
          </p:cNvPr>
          <p:cNvSpPr/>
          <p:nvPr/>
        </p:nvSpPr>
        <p:spPr>
          <a:xfrm>
            <a:off x="5837106" y="203103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483C7966-106C-47B2-A200-CF1C2FE8AB6E}"/>
              </a:ext>
            </a:extLst>
          </p:cNvPr>
          <p:cNvSpPr/>
          <p:nvPr/>
        </p:nvSpPr>
        <p:spPr>
          <a:xfrm>
            <a:off x="5086451" y="108052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2C2D7A8E-8554-4E26-82EB-C464B2F98E80}"/>
              </a:ext>
            </a:extLst>
          </p:cNvPr>
          <p:cNvSpPr/>
          <p:nvPr/>
        </p:nvSpPr>
        <p:spPr>
          <a:xfrm>
            <a:off x="6068055" y="313722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57AA56EC-BF6C-4A68-BFBE-DCE552965F0B}"/>
              </a:ext>
            </a:extLst>
          </p:cNvPr>
          <p:cNvSpPr/>
          <p:nvPr/>
        </p:nvSpPr>
        <p:spPr>
          <a:xfrm>
            <a:off x="2354309" y="4926356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E535295B-9A83-4FD9-9D74-02AAF3DB968E}"/>
              </a:ext>
            </a:extLst>
          </p:cNvPr>
          <p:cNvSpPr/>
          <p:nvPr/>
        </p:nvSpPr>
        <p:spPr>
          <a:xfrm>
            <a:off x="4866217" y="5032647"/>
            <a:ext cx="178642" cy="181924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5" name="Pravokotnik 64">
            <a:extLst>
              <a:ext uri="{FF2B5EF4-FFF2-40B4-BE49-F238E27FC236}">
                <a16:creationId xmlns:a16="http://schemas.microsoft.com/office/drawing/2014/main" id="{95B568C8-87C2-488F-AC8F-43C3A43A57C2}"/>
              </a:ext>
            </a:extLst>
          </p:cNvPr>
          <p:cNvSpPr/>
          <p:nvPr/>
        </p:nvSpPr>
        <p:spPr>
          <a:xfrm>
            <a:off x="1882953" y="5938906"/>
            <a:ext cx="4043730" cy="51379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A1C6D6C6-2EE7-4596-AC6C-8536E09A0008}"/>
              </a:ext>
            </a:extLst>
          </p:cNvPr>
          <p:cNvSpPr/>
          <p:nvPr/>
        </p:nvSpPr>
        <p:spPr>
          <a:xfrm>
            <a:off x="5334130" y="60816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7" name="Elipsa 66">
            <a:extLst>
              <a:ext uri="{FF2B5EF4-FFF2-40B4-BE49-F238E27FC236}">
                <a16:creationId xmlns:a16="http://schemas.microsoft.com/office/drawing/2014/main" id="{49B33244-0D0D-4B1F-85D7-9A6877DD0CE3}"/>
              </a:ext>
            </a:extLst>
          </p:cNvPr>
          <p:cNvSpPr/>
          <p:nvPr/>
        </p:nvSpPr>
        <p:spPr>
          <a:xfrm>
            <a:off x="4344258" y="608978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A31CF880-3A99-425F-BBDD-6E045992E24E}"/>
              </a:ext>
            </a:extLst>
          </p:cNvPr>
          <p:cNvSpPr/>
          <p:nvPr/>
        </p:nvSpPr>
        <p:spPr>
          <a:xfrm>
            <a:off x="3255531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C887499C-8FDB-4E63-B4AD-A0A6838F23D4}"/>
              </a:ext>
            </a:extLst>
          </p:cNvPr>
          <p:cNvSpPr/>
          <p:nvPr/>
        </p:nvSpPr>
        <p:spPr>
          <a:xfrm>
            <a:off x="2265659" y="608798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Puščica: dol 32">
            <a:extLst>
              <a:ext uri="{FF2B5EF4-FFF2-40B4-BE49-F238E27FC236}">
                <a16:creationId xmlns:a16="http://schemas.microsoft.com/office/drawing/2014/main" id="{51E39A8D-BD83-41AC-974D-4E84626F3818}"/>
              </a:ext>
            </a:extLst>
          </p:cNvPr>
          <p:cNvSpPr/>
          <p:nvPr/>
        </p:nvSpPr>
        <p:spPr>
          <a:xfrm>
            <a:off x="3673242" y="280452"/>
            <a:ext cx="512881" cy="94977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195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2" name="Diagram poteka: proces 71">
            <a:extLst>
              <a:ext uri="{FF2B5EF4-FFF2-40B4-BE49-F238E27FC236}">
                <a16:creationId xmlns:a16="http://schemas.microsoft.com/office/drawing/2014/main" id="{6BD6D23F-6B6A-4E05-B193-8B5D322EE5F3}"/>
              </a:ext>
            </a:extLst>
          </p:cNvPr>
          <p:cNvSpPr/>
          <p:nvPr/>
        </p:nvSpPr>
        <p:spPr>
          <a:xfrm>
            <a:off x="7060853" y="2523350"/>
            <a:ext cx="1600200" cy="93652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78" name="Puščica: desno 77">
            <a:extLst>
              <a:ext uri="{FF2B5EF4-FFF2-40B4-BE49-F238E27FC236}">
                <a16:creationId xmlns:a16="http://schemas.microsoft.com/office/drawing/2014/main" id="{1A35CC71-77EF-4C5A-BD24-2B0A0D10FD87}"/>
              </a:ext>
            </a:extLst>
          </p:cNvPr>
          <p:cNvSpPr/>
          <p:nvPr/>
        </p:nvSpPr>
        <p:spPr>
          <a:xfrm>
            <a:off x="7412729" y="5419747"/>
            <a:ext cx="1502676" cy="11259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" action="ppaction://hlinkshowjump?jump=nextslide"/>
              </a:rPr>
              <a:t>NAPREJ</a:t>
            </a:r>
            <a:endParaRPr lang="en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apezoid 63">
            <a:extLst>
              <a:ext uri="{FF2B5EF4-FFF2-40B4-BE49-F238E27FC236}">
                <a16:creationId xmlns:a16="http://schemas.microsoft.com/office/drawing/2014/main" id="{37DCF601-4C79-46BC-B10E-26983AE93B95}"/>
              </a:ext>
            </a:extLst>
          </p:cNvPr>
          <p:cNvSpPr/>
          <p:nvPr/>
        </p:nvSpPr>
        <p:spPr>
          <a:xfrm>
            <a:off x="2846706" y="4532303"/>
            <a:ext cx="2402688" cy="1355575"/>
          </a:xfrm>
          <a:prstGeom prst="trapezoid">
            <a:avLst>
              <a:gd name="adj" fmla="val 6227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76" name="Skupina 75">
            <a:extLst>
              <a:ext uri="{FF2B5EF4-FFF2-40B4-BE49-F238E27FC236}">
                <a16:creationId xmlns:a16="http://schemas.microsoft.com/office/drawing/2014/main" id="{45298971-E561-449F-9820-A2392CC4CFEA}"/>
              </a:ext>
            </a:extLst>
          </p:cNvPr>
          <p:cNvGrpSpPr/>
          <p:nvPr/>
        </p:nvGrpSpPr>
        <p:grpSpPr>
          <a:xfrm>
            <a:off x="1640342" y="676410"/>
            <a:ext cx="4783477" cy="4771601"/>
            <a:chOff x="2072735" y="1120759"/>
            <a:chExt cx="4783477" cy="4760198"/>
          </a:xfrm>
        </p:grpSpPr>
        <p:sp>
          <p:nvSpPr>
            <p:cNvPr id="9" name="Prostoročno: oblika 8">
              <a:extLst>
                <a:ext uri="{FF2B5EF4-FFF2-40B4-BE49-F238E27FC236}">
                  <a16:creationId xmlns:a16="http://schemas.microsoft.com/office/drawing/2014/main" id="{07102217-D55C-4BDD-BCBB-01B8ABA73802}"/>
                </a:ext>
              </a:extLst>
            </p:cNvPr>
            <p:cNvSpPr/>
            <p:nvPr/>
          </p:nvSpPr>
          <p:spPr>
            <a:xfrm rot="6272516">
              <a:off x="5192932" y="2163475"/>
              <a:ext cx="1030619" cy="2295940"/>
            </a:xfrm>
            <a:custGeom>
              <a:avLst/>
              <a:gdLst>
                <a:gd name="connsiteX0" fmla="*/ 1015068 w 1015068"/>
                <a:gd name="connsiteY0" fmla="*/ 2387959 h 2387959"/>
                <a:gd name="connsiteX1" fmla="*/ 0 w 1015068"/>
                <a:gd name="connsiteY1" fmla="*/ 200942 h 2387959"/>
                <a:gd name="connsiteX2" fmla="*/ 215286 w 1015068"/>
                <a:gd name="connsiteY2" fmla="*/ 114684 h 2387959"/>
                <a:gd name="connsiteX3" fmla="*/ 884316 w 1015068"/>
                <a:gd name="connsiteY3" fmla="*/ 0 h 2387959"/>
                <a:gd name="connsiteX4" fmla="*/ 1015068 w 1015068"/>
                <a:gd name="connsiteY4" fmla="*/ 4908 h 2387959"/>
                <a:gd name="connsiteX5" fmla="*/ 1015068 w 1015068"/>
                <a:gd name="connsiteY5" fmla="*/ 2387959 h 238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5068" h="2387959">
                  <a:moveTo>
                    <a:pt x="1015068" y="2387959"/>
                  </a:moveTo>
                  <a:lnTo>
                    <a:pt x="0" y="200942"/>
                  </a:lnTo>
                  <a:lnTo>
                    <a:pt x="215286" y="114684"/>
                  </a:lnTo>
                  <a:cubicBezTo>
                    <a:pt x="434534" y="40242"/>
                    <a:pt x="659873" y="2943"/>
                    <a:pt x="884316" y="0"/>
                  </a:cubicBezTo>
                  <a:lnTo>
                    <a:pt x="1015068" y="4908"/>
                  </a:lnTo>
                  <a:lnTo>
                    <a:pt x="1015068" y="2387959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sp>
          <p:nvSpPr>
            <p:cNvPr id="13" name="Prostoročno: oblika 12">
              <a:extLst>
                <a:ext uri="{FF2B5EF4-FFF2-40B4-BE49-F238E27FC236}">
                  <a16:creationId xmlns:a16="http://schemas.microsoft.com/office/drawing/2014/main" id="{2857288C-AC76-4541-AAAD-83A476184C3C}"/>
                </a:ext>
              </a:extLst>
            </p:cNvPr>
            <p:cNvSpPr/>
            <p:nvPr/>
          </p:nvSpPr>
          <p:spPr>
            <a:xfrm rot="6272516">
              <a:off x="3346734" y="4141672"/>
              <a:ext cx="2336546" cy="1142024"/>
            </a:xfrm>
            <a:custGeom>
              <a:avLst/>
              <a:gdLst>
                <a:gd name="connsiteX0" fmla="*/ 0 w 2301291"/>
                <a:gd name="connsiteY0" fmla="*/ 958200 h 1187795"/>
                <a:gd name="connsiteX1" fmla="*/ 2064494 w 2301291"/>
                <a:gd name="connsiteY1" fmla="*/ 0 h 1187795"/>
                <a:gd name="connsiteX2" fmla="*/ 2157264 w 2301291"/>
                <a:gd name="connsiteY2" fmla="*/ 227666 h 1187795"/>
                <a:gd name="connsiteX3" fmla="*/ 2299408 w 2301291"/>
                <a:gd name="connsiteY3" fmla="*/ 1160347 h 1187795"/>
                <a:gd name="connsiteX4" fmla="*/ 2297044 w 2301291"/>
                <a:gd name="connsiteY4" fmla="*/ 1187795 h 1187795"/>
                <a:gd name="connsiteX5" fmla="*/ 0 w 2301291"/>
                <a:gd name="connsiteY5" fmla="*/ 958200 h 11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1291" h="1187795">
                  <a:moveTo>
                    <a:pt x="0" y="958200"/>
                  </a:moveTo>
                  <a:lnTo>
                    <a:pt x="2064494" y="0"/>
                  </a:lnTo>
                  <a:lnTo>
                    <a:pt x="2157264" y="227666"/>
                  </a:lnTo>
                  <a:cubicBezTo>
                    <a:pt x="2265950" y="535881"/>
                    <a:pt x="2311451" y="852414"/>
                    <a:pt x="2299408" y="1160347"/>
                  </a:cubicBezTo>
                  <a:lnTo>
                    <a:pt x="2297044" y="1187795"/>
                  </a:lnTo>
                  <a:lnTo>
                    <a:pt x="0" y="958200"/>
                  </a:lnTo>
                  <a:close/>
                </a:path>
              </a:pathLst>
            </a:custGeom>
            <a:solidFill>
              <a:srgbClr val="16CA0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 sz="2500"/>
            </a:p>
          </p:txBody>
        </p:sp>
        <p:grpSp>
          <p:nvGrpSpPr>
            <p:cNvPr id="75" name="Skupina 74">
              <a:extLst>
                <a:ext uri="{FF2B5EF4-FFF2-40B4-BE49-F238E27FC236}">
                  <a16:creationId xmlns:a16="http://schemas.microsoft.com/office/drawing/2014/main" id="{42B6E5BD-3AD3-484A-9AC1-4C76F9CB7E0F}"/>
                </a:ext>
              </a:extLst>
            </p:cNvPr>
            <p:cNvGrpSpPr/>
            <p:nvPr/>
          </p:nvGrpSpPr>
          <p:grpSpPr>
            <a:xfrm>
              <a:off x="2072735" y="1120759"/>
              <a:ext cx="4702048" cy="4688183"/>
              <a:chOff x="2073742" y="1120300"/>
              <a:chExt cx="4702048" cy="4688183"/>
            </a:xfrm>
          </p:grpSpPr>
          <p:sp>
            <p:nvSpPr>
              <p:cNvPr id="6" name="Prostoročno: oblika 5">
                <a:extLst>
                  <a:ext uri="{FF2B5EF4-FFF2-40B4-BE49-F238E27FC236}">
                    <a16:creationId xmlns:a16="http://schemas.microsoft.com/office/drawing/2014/main" id="{AD2BB11E-158B-4918-936F-95D6F2A570DA}"/>
                  </a:ext>
                </a:extLst>
              </p:cNvPr>
              <p:cNvSpPr/>
              <p:nvPr/>
            </p:nvSpPr>
            <p:spPr>
              <a:xfrm rot="6272516">
                <a:off x="4726973" y="1765111"/>
                <a:ext cx="1993450" cy="2104184"/>
              </a:xfrm>
              <a:custGeom>
                <a:avLst/>
                <a:gdLst>
                  <a:gd name="connsiteX0" fmla="*/ 0 w 1963371"/>
                  <a:gd name="connsiteY0" fmla="*/ 856715 h 2188518"/>
                  <a:gd name="connsiteX1" fmla="*/ 85189 w 1963371"/>
                  <a:gd name="connsiteY1" fmla="*/ 722093 h 2188518"/>
                  <a:gd name="connsiteX2" fmla="*/ 742756 w 1963371"/>
                  <a:gd name="connsiteY2" fmla="*/ 108743 h 2188518"/>
                  <a:gd name="connsiteX3" fmla="*/ 947606 w 1963371"/>
                  <a:gd name="connsiteY3" fmla="*/ 0 h 2188518"/>
                  <a:gd name="connsiteX4" fmla="*/ 1963371 w 1963371"/>
                  <a:gd name="connsiteY4" fmla="*/ 2188518 h 2188518"/>
                  <a:gd name="connsiteX5" fmla="*/ 0 w 1963371"/>
                  <a:gd name="connsiteY5" fmla="*/ 856715 h 218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3371" h="2188518">
                    <a:moveTo>
                      <a:pt x="0" y="856715"/>
                    </a:moveTo>
                    <a:lnTo>
                      <a:pt x="85189" y="722093"/>
                    </a:lnTo>
                    <a:cubicBezTo>
                      <a:pt x="257175" y="478025"/>
                      <a:pt x="478244" y="267935"/>
                      <a:pt x="742756" y="108743"/>
                    </a:cubicBezTo>
                    <a:lnTo>
                      <a:pt x="947606" y="0"/>
                    </a:lnTo>
                    <a:lnTo>
                      <a:pt x="1963371" y="2188518"/>
                    </a:lnTo>
                    <a:lnTo>
                      <a:pt x="0" y="856715"/>
                    </a:lnTo>
                    <a:close/>
                  </a:path>
                </a:pathLst>
              </a:custGeom>
              <a:solidFill>
                <a:srgbClr val="4289D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 dirty="0"/>
              </a:p>
            </p:txBody>
          </p:sp>
          <p:sp>
            <p:nvSpPr>
              <p:cNvPr id="12" name="Prostoročno: oblika 11">
                <a:extLst>
                  <a:ext uri="{FF2B5EF4-FFF2-40B4-BE49-F238E27FC236}">
                    <a16:creationId xmlns:a16="http://schemas.microsoft.com/office/drawing/2014/main" id="{0F77385C-2AB3-45A2-9A45-541447576218}"/>
                  </a:ext>
                </a:extLst>
              </p:cNvPr>
              <p:cNvSpPr/>
              <p:nvPr/>
            </p:nvSpPr>
            <p:spPr>
              <a:xfrm rot="6272516">
                <a:off x="4102413" y="3784427"/>
                <a:ext cx="2097087" cy="1951025"/>
              </a:xfrm>
              <a:custGeom>
                <a:avLst/>
                <a:gdLst>
                  <a:gd name="connsiteX0" fmla="*/ 0 w 2065445"/>
                  <a:gd name="connsiteY0" fmla="*/ 2029220 h 2029220"/>
                  <a:gd name="connsiteX1" fmla="*/ 1126957 w 2065445"/>
                  <a:gd name="connsiteY1" fmla="*/ 0 h 2029220"/>
                  <a:gd name="connsiteX2" fmla="*/ 1143188 w 2065445"/>
                  <a:gd name="connsiteY2" fmla="*/ 9332 h 2029220"/>
                  <a:gd name="connsiteX3" fmla="*/ 1951450 w 2065445"/>
                  <a:gd name="connsiteY3" fmla="*/ 852760 h 2029220"/>
                  <a:gd name="connsiteX4" fmla="*/ 2065445 w 2065445"/>
                  <a:gd name="connsiteY4" fmla="*/ 1070578 h 2029220"/>
                  <a:gd name="connsiteX5" fmla="*/ 0 w 2065445"/>
                  <a:gd name="connsiteY5" fmla="*/ 2029220 h 2029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5" h="2029220">
                    <a:moveTo>
                      <a:pt x="0" y="2029220"/>
                    </a:moveTo>
                    <a:lnTo>
                      <a:pt x="1126957" y="0"/>
                    </a:lnTo>
                    <a:lnTo>
                      <a:pt x="1143188" y="9332"/>
                    </a:lnTo>
                    <a:cubicBezTo>
                      <a:pt x="1464700" y="214853"/>
                      <a:pt x="1744904" y="500301"/>
                      <a:pt x="1951450" y="852760"/>
                    </a:cubicBezTo>
                    <a:lnTo>
                      <a:pt x="2065445" y="1070578"/>
                    </a:lnTo>
                    <a:lnTo>
                      <a:pt x="0" y="2029220"/>
                    </a:lnTo>
                    <a:close/>
                  </a:path>
                </a:pathLst>
              </a:custGeom>
              <a:solidFill>
                <a:srgbClr val="37FBF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2" name="Prostoročno: oblika 1">
                <a:extLst>
                  <a:ext uri="{FF2B5EF4-FFF2-40B4-BE49-F238E27FC236}">
                    <a16:creationId xmlns:a16="http://schemas.microsoft.com/office/drawing/2014/main" id="{91D18DB2-07B4-4466-A12F-67440584A908}"/>
                  </a:ext>
                </a:extLst>
              </p:cNvPr>
              <p:cNvSpPr/>
              <p:nvPr/>
            </p:nvSpPr>
            <p:spPr>
              <a:xfrm rot="6272516">
                <a:off x="3234097" y="1717562"/>
                <a:ext cx="2336547" cy="1142024"/>
              </a:xfrm>
              <a:custGeom>
                <a:avLst/>
                <a:gdLst>
                  <a:gd name="connsiteX0" fmla="*/ 236798 w 2301292"/>
                  <a:gd name="connsiteY0" fmla="*/ 1187795 h 1187795"/>
                  <a:gd name="connsiteX1" fmla="*/ 144027 w 2301292"/>
                  <a:gd name="connsiteY1" fmla="*/ 960126 h 1187795"/>
                  <a:gd name="connsiteX2" fmla="*/ 1883 w 2301292"/>
                  <a:gd name="connsiteY2" fmla="*/ 27446 h 1187795"/>
                  <a:gd name="connsiteX3" fmla="*/ 4247 w 2301292"/>
                  <a:gd name="connsiteY3" fmla="*/ 0 h 1187795"/>
                  <a:gd name="connsiteX4" fmla="*/ 2301292 w 2301292"/>
                  <a:gd name="connsiteY4" fmla="*/ 229594 h 1187795"/>
                  <a:gd name="connsiteX5" fmla="*/ 236798 w 2301292"/>
                  <a:gd name="connsiteY5" fmla="*/ 1187795 h 1187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1292" h="1187795">
                    <a:moveTo>
                      <a:pt x="236798" y="1187795"/>
                    </a:moveTo>
                    <a:lnTo>
                      <a:pt x="144027" y="960126"/>
                    </a:lnTo>
                    <a:cubicBezTo>
                      <a:pt x="35341" y="651912"/>
                      <a:pt x="-10160" y="335379"/>
                      <a:pt x="1883" y="27446"/>
                    </a:cubicBezTo>
                    <a:lnTo>
                      <a:pt x="4247" y="0"/>
                    </a:lnTo>
                    <a:lnTo>
                      <a:pt x="2301292" y="229594"/>
                    </a:lnTo>
                    <a:lnTo>
                      <a:pt x="236798" y="1187795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sp>
            <p:nvSpPr>
              <p:cNvPr id="3" name="Prostoročno: oblika 2">
                <a:extLst>
                  <a:ext uri="{FF2B5EF4-FFF2-40B4-BE49-F238E27FC236}">
                    <a16:creationId xmlns:a16="http://schemas.microsoft.com/office/drawing/2014/main" id="{3287F9FF-1C9A-45BF-95F4-2FE8A441EA48}"/>
                  </a:ext>
                </a:extLst>
              </p:cNvPr>
              <p:cNvSpPr/>
              <p:nvPr/>
            </p:nvSpPr>
            <p:spPr>
              <a:xfrm rot="6272516">
                <a:off x="2717301" y="1252106"/>
                <a:ext cx="2097086" cy="1951023"/>
              </a:xfrm>
              <a:custGeom>
                <a:avLst/>
                <a:gdLst>
                  <a:gd name="connsiteX0" fmla="*/ 0 w 2065444"/>
                  <a:gd name="connsiteY0" fmla="*/ 958642 h 2029218"/>
                  <a:gd name="connsiteX1" fmla="*/ 2065444 w 2065444"/>
                  <a:gd name="connsiteY1" fmla="*/ 0 h 2029218"/>
                  <a:gd name="connsiteX2" fmla="*/ 938488 w 2065444"/>
                  <a:gd name="connsiteY2" fmla="*/ 2029218 h 2029218"/>
                  <a:gd name="connsiteX3" fmla="*/ 922256 w 2065444"/>
                  <a:gd name="connsiteY3" fmla="*/ 2019885 h 2029218"/>
                  <a:gd name="connsiteX4" fmla="*/ 113994 w 2065444"/>
                  <a:gd name="connsiteY4" fmla="*/ 1176458 h 2029218"/>
                  <a:gd name="connsiteX5" fmla="*/ 0 w 2065444"/>
                  <a:gd name="connsiteY5" fmla="*/ 958642 h 2029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5444" h="2029218">
                    <a:moveTo>
                      <a:pt x="0" y="958642"/>
                    </a:moveTo>
                    <a:lnTo>
                      <a:pt x="2065444" y="0"/>
                    </a:lnTo>
                    <a:lnTo>
                      <a:pt x="938488" y="2029218"/>
                    </a:lnTo>
                    <a:lnTo>
                      <a:pt x="922256" y="2019885"/>
                    </a:lnTo>
                    <a:cubicBezTo>
                      <a:pt x="600744" y="1814365"/>
                      <a:pt x="320540" y="1528917"/>
                      <a:pt x="113994" y="1176458"/>
                    </a:cubicBezTo>
                    <a:lnTo>
                      <a:pt x="0" y="958642"/>
                    </a:lnTo>
                    <a:close/>
                  </a:path>
                </a:pathLst>
              </a:cu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I" sz="2500"/>
              </a:p>
            </p:txBody>
          </p:sp>
          <p:grpSp>
            <p:nvGrpSpPr>
              <p:cNvPr id="74" name="Skupina 73">
                <a:extLst>
                  <a:ext uri="{FF2B5EF4-FFF2-40B4-BE49-F238E27FC236}">
                    <a16:creationId xmlns:a16="http://schemas.microsoft.com/office/drawing/2014/main" id="{05E3B2D3-20BE-4B83-A6DA-45E9C87DFEBA}"/>
                  </a:ext>
                </a:extLst>
              </p:cNvPr>
              <p:cNvGrpSpPr/>
              <p:nvPr/>
            </p:nvGrpSpPr>
            <p:grpSpPr>
              <a:xfrm>
                <a:off x="2073742" y="1375598"/>
                <a:ext cx="4515324" cy="4234744"/>
                <a:chOff x="2073742" y="1375598"/>
                <a:chExt cx="4515324" cy="4234744"/>
              </a:xfrm>
            </p:grpSpPr>
            <p:sp>
              <p:nvSpPr>
                <p:cNvPr id="4" name="Prostoročno: oblika 3">
                  <a:extLst>
                    <a:ext uri="{FF2B5EF4-FFF2-40B4-BE49-F238E27FC236}">
                      <a16:creationId xmlns:a16="http://schemas.microsoft.com/office/drawing/2014/main" id="{15D4E437-2B41-45FA-8992-D16F705197D1}"/>
                    </a:ext>
                  </a:extLst>
                </p:cNvPr>
                <p:cNvSpPr/>
                <p:nvPr/>
              </p:nvSpPr>
              <p:spPr>
                <a:xfrm rot="6272516">
                  <a:off x="4198317" y="1901428"/>
                  <a:ext cx="2331755" cy="1280096"/>
                </a:xfrm>
                <a:custGeom>
                  <a:avLst/>
                  <a:gdLst>
                    <a:gd name="connsiteX0" fmla="*/ 0 w 2296572"/>
                    <a:gd name="connsiteY0" fmla="*/ 1101854 h 1331401"/>
                    <a:gd name="connsiteX1" fmla="*/ 17060 w 2296572"/>
                    <a:gd name="connsiteY1" fmla="*/ 903813 h 1331401"/>
                    <a:gd name="connsiteX2" fmla="*/ 301211 w 2296572"/>
                    <a:gd name="connsiteY2" fmla="*/ 51491 h 1331401"/>
                    <a:gd name="connsiteX3" fmla="*/ 333794 w 2296572"/>
                    <a:gd name="connsiteY3" fmla="*/ 0 h 1331401"/>
                    <a:gd name="connsiteX4" fmla="*/ 2296572 w 2296572"/>
                    <a:gd name="connsiteY4" fmla="*/ 1331401 h 1331401"/>
                    <a:gd name="connsiteX5" fmla="*/ 0 w 2296572"/>
                    <a:gd name="connsiteY5" fmla="*/ 1101854 h 133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1">
                      <a:moveTo>
                        <a:pt x="0" y="1101854"/>
                      </a:moveTo>
                      <a:lnTo>
                        <a:pt x="17060" y="903813"/>
                      </a:lnTo>
                      <a:cubicBezTo>
                        <a:pt x="57523" y="601237"/>
                        <a:pt x="154120" y="311490"/>
                        <a:pt x="301211" y="51491"/>
                      </a:cubicBezTo>
                      <a:lnTo>
                        <a:pt x="333794" y="0"/>
                      </a:lnTo>
                      <a:lnTo>
                        <a:pt x="2296572" y="1331401"/>
                      </a:lnTo>
                      <a:lnTo>
                        <a:pt x="0" y="1101854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5" name="Prostoročno: oblika 4">
                  <a:extLst>
                    <a:ext uri="{FF2B5EF4-FFF2-40B4-BE49-F238E27FC236}">
                      <a16:creationId xmlns:a16="http://schemas.microsoft.com/office/drawing/2014/main" id="{BF21ED98-A205-4A6A-8F37-71BA57386ED9}"/>
                    </a:ext>
                  </a:extLst>
                </p:cNvPr>
                <p:cNvSpPr/>
                <p:nvPr/>
              </p:nvSpPr>
              <p:spPr>
                <a:xfrm rot="6272516">
                  <a:off x="2912188" y="1499405"/>
                  <a:ext cx="1143549" cy="2292249"/>
                </a:xfrm>
                <a:custGeom>
                  <a:avLst/>
                  <a:gdLst>
                    <a:gd name="connsiteX0" fmla="*/ 0 w 1126294"/>
                    <a:gd name="connsiteY0" fmla="*/ 2028026 h 2384120"/>
                    <a:gd name="connsiteX1" fmla="*/ 1126294 w 1126294"/>
                    <a:gd name="connsiteY1" fmla="*/ 0 h 2384120"/>
                    <a:gd name="connsiteX2" fmla="*/ 1126294 w 1126294"/>
                    <a:gd name="connsiteY2" fmla="*/ 2384120 h 2384120"/>
                    <a:gd name="connsiteX3" fmla="*/ 1036761 w 1126294"/>
                    <a:gd name="connsiteY3" fmla="*/ 2380759 h 2384120"/>
                    <a:gd name="connsiteX4" fmla="*/ 178253 w 1126294"/>
                    <a:gd name="connsiteY4" fmla="*/ 2130516 h 2384120"/>
                    <a:gd name="connsiteX5" fmla="*/ 0 w 1126294"/>
                    <a:gd name="connsiteY5" fmla="*/ 2028026 h 2384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4" h="2384120">
                      <a:moveTo>
                        <a:pt x="0" y="2028026"/>
                      </a:moveTo>
                      <a:lnTo>
                        <a:pt x="1126294" y="0"/>
                      </a:lnTo>
                      <a:lnTo>
                        <a:pt x="1126294" y="2384120"/>
                      </a:lnTo>
                      <a:lnTo>
                        <a:pt x="1036761" y="2380759"/>
                      </a:lnTo>
                      <a:cubicBezTo>
                        <a:pt x="739337" y="2354561"/>
                        <a:pt x="447646" y="2268942"/>
                        <a:pt x="178253" y="2130516"/>
                      </a:cubicBezTo>
                      <a:lnTo>
                        <a:pt x="0" y="2028026"/>
                      </a:lnTo>
                      <a:close/>
                    </a:path>
                  </a:pathLst>
                </a:custGeom>
                <a:solidFill>
                  <a:srgbClr val="1D12F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7" name="Prostoročno: oblika 6">
                  <a:extLst>
                    <a:ext uri="{FF2B5EF4-FFF2-40B4-BE49-F238E27FC236}">
                      <a16:creationId xmlns:a16="http://schemas.microsoft.com/office/drawing/2014/main" id="{2319E592-833F-4F6A-BBA7-FA66130CD240}"/>
                    </a:ext>
                  </a:extLst>
                </p:cNvPr>
                <p:cNvSpPr/>
                <p:nvPr/>
              </p:nvSpPr>
              <p:spPr>
                <a:xfrm rot="6272516">
                  <a:off x="2706402" y="2552560"/>
                  <a:ext cx="1030619" cy="2295940"/>
                </a:xfrm>
                <a:custGeom>
                  <a:avLst/>
                  <a:gdLst>
                    <a:gd name="connsiteX0" fmla="*/ 0 w 1015068"/>
                    <a:gd name="connsiteY0" fmla="*/ 2383051 h 2387959"/>
                    <a:gd name="connsiteX1" fmla="*/ 0 w 1015068"/>
                    <a:gd name="connsiteY1" fmla="*/ 0 h 2387959"/>
                    <a:gd name="connsiteX2" fmla="*/ 1015068 w 1015068"/>
                    <a:gd name="connsiteY2" fmla="*/ 2187017 h 2387959"/>
                    <a:gd name="connsiteX3" fmla="*/ 799782 w 1015068"/>
                    <a:gd name="connsiteY3" fmla="*/ 2273274 h 2387959"/>
                    <a:gd name="connsiteX4" fmla="*/ 130752 w 1015068"/>
                    <a:gd name="connsiteY4" fmla="*/ 2387959 h 2387959"/>
                    <a:gd name="connsiteX5" fmla="*/ 0 w 1015068"/>
                    <a:gd name="connsiteY5" fmla="*/ 2383051 h 2387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5068" h="2387959">
                      <a:moveTo>
                        <a:pt x="0" y="2383051"/>
                      </a:moveTo>
                      <a:lnTo>
                        <a:pt x="0" y="0"/>
                      </a:lnTo>
                      <a:lnTo>
                        <a:pt x="1015068" y="2187017"/>
                      </a:lnTo>
                      <a:lnTo>
                        <a:pt x="799782" y="2273274"/>
                      </a:lnTo>
                      <a:cubicBezTo>
                        <a:pt x="580534" y="2347717"/>
                        <a:pt x="355195" y="2385015"/>
                        <a:pt x="130752" y="2387959"/>
                      </a:cubicBezTo>
                      <a:lnTo>
                        <a:pt x="0" y="2383051"/>
                      </a:lnTo>
                      <a:close/>
                    </a:path>
                  </a:pathLst>
                </a:custGeom>
                <a:solidFill>
                  <a:srgbClr val="55F92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8" name="Prostoročno: oblika 7">
                  <a:extLst>
                    <a:ext uri="{FF2B5EF4-FFF2-40B4-BE49-F238E27FC236}">
                      <a16:creationId xmlns:a16="http://schemas.microsoft.com/office/drawing/2014/main" id="{67605F78-9600-4F30-9906-FD22B64AA424}"/>
                    </a:ext>
                  </a:extLst>
                </p:cNvPr>
                <p:cNvSpPr/>
                <p:nvPr/>
              </p:nvSpPr>
              <p:spPr>
                <a:xfrm rot="6272516">
                  <a:off x="2227634" y="3125848"/>
                  <a:ext cx="1957703" cy="2104182"/>
                </a:xfrm>
                <a:custGeom>
                  <a:avLst/>
                  <a:gdLst>
                    <a:gd name="connsiteX0" fmla="*/ 1015764 w 1963369"/>
                    <a:gd name="connsiteY0" fmla="*/ 2188515 h 2188515"/>
                    <a:gd name="connsiteX1" fmla="*/ 0 w 1963369"/>
                    <a:gd name="connsiteY1" fmla="*/ 0 h 2188515"/>
                    <a:gd name="connsiteX2" fmla="*/ 1963369 w 1963369"/>
                    <a:gd name="connsiteY2" fmla="*/ 1331801 h 2188515"/>
                    <a:gd name="connsiteX3" fmla="*/ 1878181 w 1963369"/>
                    <a:gd name="connsiteY3" fmla="*/ 1466422 h 2188515"/>
                    <a:gd name="connsiteX4" fmla="*/ 1220614 w 1963369"/>
                    <a:gd name="connsiteY4" fmla="*/ 2079772 h 2188515"/>
                    <a:gd name="connsiteX5" fmla="*/ 1015764 w 1963369"/>
                    <a:gd name="connsiteY5" fmla="*/ 2188515 h 2188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3369" h="2188515">
                      <a:moveTo>
                        <a:pt x="1015764" y="2188515"/>
                      </a:moveTo>
                      <a:lnTo>
                        <a:pt x="0" y="0"/>
                      </a:lnTo>
                      <a:lnTo>
                        <a:pt x="1963369" y="1331801"/>
                      </a:lnTo>
                      <a:lnTo>
                        <a:pt x="1878181" y="1466422"/>
                      </a:lnTo>
                      <a:cubicBezTo>
                        <a:pt x="1706195" y="1710490"/>
                        <a:pt x="1485126" y="1920580"/>
                        <a:pt x="1220614" y="2079772"/>
                      </a:cubicBezTo>
                      <a:lnTo>
                        <a:pt x="1015764" y="2188515"/>
                      </a:lnTo>
                      <a:close/>
                    </a:path>
                  </a:pathLst>
                </a:custGeom>
                <a:solidFill>
                  <a:srgbClr val="A6EEF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0" name="Prostoročno: oblika 9">
                  <a:extLst>
                    <a:ext uri="{FF2B5EF4-FFF2-40B4-BE49-F238E27FC236}">
                      <a16:creationId xmlns:a16="http://schemas.microsoft.com/office/drawing/2014/main" id="{CD7BB5C2-E556-4EE6-875E-4D129D971248}"/>
                    </a:ext>
                  </a:extLst>
                </p:cNvPr>
                <p:cNvSpPr/>
                <p:nvPr/>
              </p:nvSpPr>
              <p:spPr>
                <a:xfrm rot="6272516">
                  <a:off x="4871166" y="3207740"/>
                  <a:ext cx="1143550" cy="2292251"/>
                </a:xfrm>
                <a:custGeom>
                  <a:avLst/>
                  <a:gdLst>
                    <a:gd name="connsiteX0" fmla="*/ 0 w 1126295"/>
                    <a:gd name="connsiteY0" fmla="*/ 2384122 h 2384122"/>
                    <a:gd name="connsiteX1" fmla="*/ 0 w 1126295"/>
                    <a:gd name="connsiteY1" fmla="*/ 0 h 2384122"/>
                    <a:gd name="connsiteX2" fmla="*/ 89533 w 1126295"/>
                    <a:gd name="connsiteY2" fmla="*/ 3361 h 2384122"/>
                    <a:gd name="connsiteX3" fmla="*/ 948041 w 1126295"/>
                    <a:gd name="connsiteY3" fmla="*/ 253604 h 2384122"/>
                    <a:gd name="connsiteX4" fmla="*/ 1126295 w 1126295"/>
                    <a:gd name="connsiteY4" fmla="*/ 356094 h 2384122"/>
                    <a:gd name="connsiteX5" fmla="*/ 0 w 1126295"/>
                    <a:gd name="connsiteY5" fmla="*/ 2384122 h 2384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6295" h="2384122">
                      <a:moveTo>
                        <a:pt x="0" y="2384122"/>
                      </a:moveTo>
                      <a:lnTo>
                        <a:pt x="0" y="0"/>
                      </a:lnTo>
                      <a:lnTo>
                        <a:pt x="89533" y="3361"/>
                      </a:lnTo>
                      <a:cubicBezTo>
                        <a:pt x="386958" y="29558"/>
                        <a:pt x="678648" y="115178"/>
                        <a:pt x="948041" y="253604"/>
                      </a:cubicBezTo>
                      <a:lnTo>
                        <a:pt x="1126295" y="356094"/>
                      </a:lnTo>
                      <a:lnTo>
                        <a:pt x="0" y="2384122"/>
                      </a:lnTo>
                      <a:close/>
                    </a:path>
                  </a:pathLst>
                </a:custGeom>
                <a:solidFill>
                  <a:srgbClr val="ED416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1" name="Prostoročno: oblika 10">
                  <a:extLst>
                    <a:ext uri="{FF2B5EF4-FFF2-40B4-BE49-F238E27FC236}">
                      <a16:creationId xmlns:a16="http://schemas.microsoft.com/office/drawing/2014/main" id="{2CDB2682-452E-4CC5-A2E4-E1F2A89D182D}"/>
                    </a:ext>
                  </a:extLst>
                </p:cNvPr>
                <p:cNvSpPr/>
                <p:nvPr/>
              </p:nvSpPr>
              <p:spPr>
                <a:xfrm rot="6272516">
                  <a:off x="2409574" y="3804417"/>
                  <a:ext cx="2331755" cy="1280095"/>
                </a:xfrm>
                <a:custGeom>
                  <a:avLst/>
                  <a:gdLst>
                    <a:gd name="connsiteX0" fmla="*/ 0 w 2296572"/>
                    <a:gd name="connsiteY0" fmla="*/ 0 h 1331400"/>
                    <a:gd name="connsiteX1" fmla="*/ 2296572 w 2296572"/>
                    <a:gd name="connsiteY1" fmla="*/ 229547 h 1331400"/>
                    <a:gd name="connsiteX2" fmla="*/ 2279512 w 2296572"/>
                    <a:gd name="connsiteY2" fmla="*/ 427585 h 1331400"/>
                    <a:gd name="connsiteX3" fmla="*/ 1995361 w 2296572"/>
                    <a:gd name="connsiteY3" fmla="*/ 1279908 h 1331400"/>
                    <a:gd name="connsiteX4" fmla="*/ 1962777 w 2296572"/>
                    <a:gd name="connsiteY4" fmla="*/ 1331400 h 1331400"/>
                    <a:gd name="connsiteX5" fmla="*/ 0 w 2296572"/>
                    <a:gd name="connsiteY5" fmla="*/ 0 h 133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96572" h="1331400">
                      <a:moveTo>
                        <a:pt x="0" y="0"/>
                      </a:moveTo>
                      <a:lnTo>
                        <a:pt x="2296572" y="229547"/>
                      </a:lnTo>
                      <a:lnTo>
                        <a:pt x="2279512" y="427585"/>
                      </a:lnTo>
                      <a:cubicBezTo>
                        <a:pt x="2239049" y="730162"/>
                        <a:pt x="2142451" y="1019909"/>
                        <a:pt x="1995361" y="1279908"/>
                      </a:cubicBezTo>
                      <a:lnTo>
                        <a:pt x="1962777" y="1331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51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  <p:sp>
              <p:nvSpPr>
                <p:cNvPr id="16" name="Pravokotnik 15">
                  <a:extLst>
                    <a:ext uri="{FF2B5EF4-FFF2-40B4-BE49-F238E27FC236}">
                      <a16:creationId xmlns:a16="http://schemas.microsoft.com/office/drawing/2014/main" id="{F87EEAF5-5441-448B-AD98-1B3B1448605B}"/>
                    </a:ext>
                  </a:extLst>
                </p:cNvPr>
                <p:cNvSpPr/>
                <p:nvPr/>
              </p:nvSpPr>
              <p:spPr>
                <a:xfrm rot="16200000">
                  <a:off x="3745113" y="2039497"/>
                  <a:ext cx="1495547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igrišču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Pravokotnik 16">
                  <a:extLst>
                    <a:ext uri="{FF2B5EF4-FFF2-40B4-BE49-F238E27FC236}">
                      <a16:creationId xmlns:a16="http://schemas.microsoft.com/office/drawing/2014/main" id="{335C9C96-2280-4D1E-9D6F-D55A5C092A40}"/>
                    </a:ext>
                  </a:extLst>
                </p:cNvPr>
                <p:cNvSpPr/>
                <p:nvPr/>
              </p:nvSpPr>
              <p:spPr>
                <a:xfrm rot="18695516">
                  <a:off x="4524026" y="2143141"/>
                  <a:ext cx="1384373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ribniku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8" name="Pravokotnik 17">
                  <a:extLst>
                    <a:ext uri="{FF2B5EF4-FFF2-40B4-BE49-F238E27FC236}">
                      <a16:creationId xmlns:a16="http://schemas.microsoft.com/office/drawing/2014/main" id="{16D3272B-1210-41DC-8330-2AA400887EC6}"/>
                    </a:ext>
                  </a:extLst>
                </p:cNvPr>
                <p:cNvSpPr/>
                <p:nvPr/>
              </p:nvSpPr>
              <p:spPr>
                <a:xfrm rot="19878640">
                  <a:off x="4941758" y="2654034"/>
                  <a:ext cx="1266693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pečici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Pravokotnik 19">
                  <a:extLst>
                    <a:ext uri="{FF2B5EF4-FFF2-40B4-BE49-F238E27FC236}">
                      <a16:creationId xmlns:a16="http://schemas.microsoft.com/office/drawing/2014/main" id="{04E3EACF-9505-485C-8C92-ABA109734322}"/>
                    </a:ext>
                  </a:extLst>
                </p:cNvPr>
                <p:cNvSpPr/>
                <p:nvPr/>
              </p:nvSpPr>
              <p:spPr>
                <a:xfrm rot="1420604">
                  <a:off x="4810787" y="3828631"/>
                  <a:ext cx="1649811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pod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tušem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" name="Pravokotnik 20">
                  <a:extLst>
                    <a:ext uri="{FF2B5EF4-FFF2-40B4-BE49-F238E27FC236}">
                      <a16:creationId xmlns:a16="http://schemas.microsoft.com/office/drawing/2014/main" id="{FA7EB7AE-DD8B-4E21-9CBC-065AC534BD94}"/>
                    </a:ext>
                  </a:extLst>
                </p:cNvPr>
                <p:cNvSpPr/>
                <p:nvPr/>
              </p:nvSpPr>
              <p:spPr>
                <a:xfrm rot="233719">
                  <a:off x="5063703" y="3329872"/>
                  <a:ext cx="146482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postelji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Pravokotnik 21">
                  <a:extLst>
                    <a:ext uri="{FF2B5EF4-FFF2-40B4-BE49-F238E27FC236}">
                      <a16:creationId xmlns:a16="http://schemas.microsoft.com/office/drawing/2014/main" id="{F7602519-8729-414C-B8D3-8BAB130C6A91}"/>
                    </a:ext>
                  </a:extLst>
                </p:cNvPr>
                <p:cNvSpPr/>
                <p:nvPr/>
              </p:nvSpPr>
              <p:spPr>
                <a:xfrm rot="3481214">
                  <a:off x="4368954" y="4270310"/>
                  <a:ext cx="1432218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brez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hlač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Pravokotnik 22">
                  <a:extLst>
                    <a:ext uri="{FF2B5EF4-FFF2-40B4-BE49-F238E27FC236}">
                      <a16:creationId xmlns:a16="http://schemas.microsoft.com/office/drawing/2014/main" id="{7AA8AB59-09BA-4392-8FCE-2F1A59C73DDA}"/>
                    </a:ext>
                  </a:extLst>
                </p:cNvPr>
                <p:cNvSpPr/>
                <p:nvPr/>
              </p:nvSpPr>
              <p:spPr>
                <a:xfrm rot="11053252">
                  <a:off x="2341986" y="3220495"/>
                  <a:ext cx="1694695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eni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nogi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Pravokotnik 23">
                  <a:extLst>
                    <a:ext uri="{FF2B5EF4-FFF2-40B4-BE49-F238E27FC236}">
                      <a16:creationId xmlns:a16="http://schemas.microsoft.com/office/drawing/2014/main" id="{471D4AFC-364E-449D-B920-238DB38CCB0A}"/>
                    </a:ext>
                  </a:extLst>
                </p:cNvPr>
                <p:cNvSpPr/>
                <p:nvPr/>
              </p:nvSpPr>
              <p:spPr>
                <a:xfrm rot="13050959">
                  <a:off x="2718448" y="2642003"/>
                  <a:ext cx="1333699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stolu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Pravokotnik 24">
                  <a:extLst>
                    <a:ext uri="{FF2B5EF4-FFF2-40B4-BE49-F238E27FC236}">
                      <a16:creationId xmlns:a16="http://schemas.microsoft.com/office/drawing/2014/main" id="{CD7E53E9-567B-4929-A681-32037A4AE772}"/>
                    </a:ext>
                  </a:extLst>
                </p:cNvPr>
                <p:cNvSpPr/>
                <p:nvPr/>
              </p:nvSpPr>
              <p:spPr>
                <a:xfrm rot="14455893">
                  <a:off x="3374663" y="2181650"/>
                  <a:ext cx="1038183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doma</a:t>
                  </a:r>
                  <a:r>
                    <a:rPr lang="en-US" sz="25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Pravokotnik 25">
                  <a:extLst>
                    <a:ext uri="{FF2B5EF4-FFF2-40B4-BE49-F238E27FC236}">
                      <a16:creationId xmlns:a16="http://schemas.microsoft.com/office/drawing/2014/main" id="{69BCB672-4805-4731-B688-7610587DD6C6}"/>
                    </a:ext>
                  </a:extLst>
                </p:cNvPr>
                <p:cNvSpPr/>
                <p:nvPr/>
              </p:nvSpPr>
              <p:spPr>
                <a:xfrm rot="9010599">
                  <a:off x="2728940" y="3836137"/>
                  <a:ext cx="1389291" cy="47591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kuhinji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7" name="Pravokotnik 26">
                  <a:extLst>
                    <a:ext uri="{FF2B5EF4-FFF2-40B4-BE49-F238E27FC236}">
                      <a16:creationId xmlns:a16="http://schemas.microsoft.com/office/drawing/2014/main" id="{6B8A3941-17CB-4F57-9E7E-0165D635CF60}"/>
                    </a:ext>
                  </a:extLst>
                </p:cNvPr>
                <p:cNvSpPr/>
                <p:nvPr/>
              </p:nvSpPr>
              <p:spPr>
                <a:xfrm rot="7571874">
                  <a:off x="3214956" y="4333763"/>
                  <a:ext cx="1232258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kredo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Pravokotnik 27">
                  <a:extLst>
                    <a:ext uri="{FF2B5EF4-FFF2-40B4-BE49-F238E27FC236}">
                      <a16:creationId xmlns:a16="http://schemas.microsoft.com/office/drawing/2014/main" id="{AC44F99E-7377-477C-A893-36E1183CFC38}"/>
                    </a:ext>
                  </a:extLst>
                </p:cNvPr>
                <p:cNvSpPr/>
                <p:nvPr/>
              </p:nvSpPr>
              <p:spPr>
                <a:xfrm rot="5856315">
                  <a:off x="3511505" y="4502684"/>
                  <a:ext cx="1687064" cy="47705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v </a:t>
                  </a:r>
                  <a:r>
                    <a:rPr lang="en-US" sz="2500" b="0" cap="none" spc="0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natikačih</a:t>
                  </a:r>
                  <a:r>
                    <a:rPr lang="en-US" sz="2500" b="0" cap="none" spc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.</a:t>
                  </a:r>
                  <a:endParaRPr lang="sl-SI" sz="25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3" name="Elipsa 62">
                  <a:extLst>
                    <a:ext uri="{FF2B5EF4-FFF2-40B4-BE49-F238E27FC236}">
                      <a16:creationId xmlns:a16="http://schemas.microsoft.com/office/drawing/2014/main" id="{58D8A93E-36EE-4061-993E-BCB4757CEDB7}"/>
                    </a:ext>
                  </a:extLst>
                </p:cNvPr>
                <p:cNvSpPr/>
                <p:nvPr/>
              </p:nvSpPr>
              <p:spPr>
                <a:xfrm>
                  <a:off x="2692523" y="5045715"/>
                  <a:ext cx="171758" cy="1847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glow rad="139700">
                    <a:schemeClr val="bg1">
                      <a:alpha val="47000"/>
                    </a:schemeClr>
                  </a:glow>
                  <a:softEdge rad="190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I" sz="2500"/>
                </a:p>
              </p:txBody>
            </p:sp>
          </p:grpSp>
        </p:grpSp>
      </p:grpSp>
      <p:sp>
        <p:nvSpPr>
          <p:cNvPr id="15" name="Elipsa 14">
            <a:extLst>
              <a:ext uri="{FF2B5EF4-FFF2-40B4-BE49-F238E27FC236}">
                <a16:creationId xmlns:a16="http://schemas.microsoft.com/office/drawing/2014/main" id="{30F1B505-04C3-4038-BB0B-7F4709E59EC1}"/>
              </a:ext>
            </a:extLst>
          </p:cNvPr>
          <p:cNvSpPr/>
          <p:nvPr/>
        </p:nvSpPr>
        <p:spPr>
          <a:xfrm>
            <a:off x="3747297" y="2605441"/>
            <a:ext cx="735193" cy="75349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83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32" name="Krog: prazno 31">
            <a:extLst>
              <a:ext uri="{FF2B5EF4-FFF2-40B4-BE49-F238E27FC236}">
                <a16:creationId xmlns:a16="http://schemas.microsoft.com/office/drawing/2014/main" id="{41490964-EA7B-42AB-A4D6-54627892CCD8}"/>
              </a:ext>
            </a:extLst>
          </p:cNvPr>
          <p:cNvSpPr/>
          <p:nvPr/>
        </p:nvSpPr>
        <p:spPr>
          <a:xfrm>
            <a:off x="1520007" y="475075"/>
            <a:ext cx="5040000" cy="5040000"/>
          </a:xfrm>
          <a:prstGeom prst="donut">
            <a:avLst>
              <a:gd name="adj" fmla="val 6597"/>
            </a:avLst>
          </a:prstGeom>
          <a:solidFill>
            <a:schemeClr val="accent4">
              <a:lumMod val="75000"/>
            </a:schemeClr>
          </a:solidFill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35" name="Elipsa 34">
            <a:extLst>
              <a:ext uri="{FF2B5EF4-FFF2-40B4-BE49-F238E27FC236}">
                <a16:creationId xmlns:a16="http://schemas.microsoft.com/office/drawing/2014/main" id="{3A6CA864-AD5F-4C8E-9CC7-C4842F1B4821}"/>
              </a:ext>
            </a:extLst>
          </p:cNvPr>
          <p:cNvSpPr/>
          <p:nvPr/>
        </p:nvSpPr>
        <p:spPr>
          <a:xfrm>
            <a:off x="4301809" y="565161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83BA9753-10A4-4224-B8EC-D32B6DCA391E}"/>
              </a:ext>
            </a:extLst>
          </p:cNvPr>
          <p:cNvSpPr/>
          <p:nvPr/>
        </p:nvSpPr>
        <p:spPr>
          <a:xfrm>
            <a:off x="2847400" y="84544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9" name="Elipsa 38">
            <a:extLst>
              <a:ext uri="{FF2B5EF4-FFF2-40B4-BE49-F238E27FC236}">
                <a16:creationId xmlns:a16="http://schemas.microsoft.com/office/drawing/2014/main" id="{504FED1A-8C5F-445D-AFA5-3F2A735BB270}"/>
              </a:ext>
            </a:extLst>
          </p:cNvPr>
          <p:cNvSpPr/>
          <p:nvPr/>
        </p:nvSpPr>
        <p:spPr>
          <a:xfrm>
            <a:off x="1914727" y="170323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0" name="Elipsa 39">
            <a:extLst>
              <a:ext uri="{FF2B5EF4-FFF2-40B4-BE49-F238E27FC236}">
                <a16:creationId xmlns:a16="http://schemas.microsoft.com/office/drawing/2014/main" id="{5CA3A999-406C-45B5-A91A-AFFD982F8E7D}"/>
              </a:ext>
            </a:extLst>
          </p:cNvPr>
          <p:cNvSpPr/>
          <p:nvPr/>
        </p:nvSpPr>
        <p:spPr>
          <a:xfrm>
            <a:off x="5988591" y="4049183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496968F5-5CA2-4F45-B90D-2F7B2B429505}"/>
              </a:ext>
            </a:extLst>
          </p:cNvPr>
          <p:cNvSpPr/>
          <p:nvPr/>
        </p:nvSpPr>
        <p:spPr>
          <a:xfrm>
            <a:off x="3770556" y="5215552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B07E7B8E-1A5D-41C4-832D-6FFA5D6428C6}"/>
              </a:ext>
            </a:extLst>
          </p:cNvPr>
          <p:cNvSpPr/>
          <p:nvPr/>
        </p:nvSpPr>
        <p:spPr>
          <a:xfrm>
            <a:off x="1853859" y="395152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6" name="Elipsa 45">
            <a:extLst>
              <a:ext uri="{FF2B5EF4-FFF2-40B4-BE49-F238E27FC236}">
                <a16:creationId xmlns:a16="http://schemas.microsoft.com/office/drawing/2014/main" id="{4E159223-96AC-4E0E-9F75-E1277356A17F}"/>
              </a:ext>
            </a:extLst>
          </p:cNvPr>
          <p:cNvSpPr/>
          <p:nvPr/>
        </p:nvSpPr>
        <p:spPr>
          <a:xfrm>
            <a:off x="1609002" y="2782815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8" name="Elipsa 47">
            <a:extLst>
              <a:ext uri="{FF2B5EF4-FFF2-40B4-BE49-F238E27FC236}">
                <a16:creationId xmlns:a16="http://schemas.microsoft.com/office/drawing/2014/main" id="{41C82146-7DD8-4633-933E-BD096C7782D8}"/>
              </a:ext>
            </a:extLst>
          </p:cNvPr>
          <p:cNvSpPr/>
          <p:nvPr/>
        </p:nvSpPr>
        <p:spPr>
          <a:xfrm>
            <a:off x="6062390" y="1911768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49" name="Elipsa 48">
            <a:extLst>
              <a:ext uri="{FF2B5EF4-FFF2-40B4-BE49-F238E27FC236}">
                <a16:creationId xmlns:a16="http://schemas.microsoft.com/office/drawing/2014/main" id="{483C7966-106C-47B2-A200-CF1C2FE8AB6E}"/>
              </a:ext>
            </a:extLst>
          </p:cNvPr>
          <p:cNvSpPr/>
          <p:nvPr/>
        </p:nvSpPr>
        <p:spPr>
          <a:xfrm>
            <a:off x="5311735" y="96125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1" name="Elipsa 50">
            <a:extLst>
              <a:ext uri="{FF2B5EF4-FFF2-40B4-BE49-F238E27FC236}">
                <a16:creationId xmlns:a16="http://schemas.microsoft.com/office/drawing/2014/main" id="{2C2D7A8E-8554-4E26-82EB-C464B2F98E80}"/>
              </a:ext>
            </a:extLst>
          </p:cNvPr>
          <p:cNvSpPr/>
          <p:nvPr/>
        </p:nvSpPr>
        <p:spPr>
          <a:xfrm>
            <a:off x="6293339" y="3017959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57AA56EC-BF6C-4A68-BFBE-DCE552965F0B}"/>
              </a:ext>
            </a:extLst>
          </p:cNvPr>
          <p:cNvSpPr/>
          <p:nvPr/>
        </p:nvSpPr>
        <p:spPr>
          <a:xfrm>
            <a:off x="2579593" y="4807088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E535295B-9A83-4FD9-9D74-02AAF3DB968E}"/>
              </a:ext>
            </a:extLst>
          </p:cNvPr>
          <p:cNvSpPr/>
          <p:nvPr/>
        </p:nvSpPr>
        <p:spPr>
          <a:xfrm>
            <a:off x="5091501" y="4913379"/>
            <a:ext cx="178642" cy="181924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5" name="Pravokotnik 64">
            <a:extLst>
              <a:ext uri="{FF2B5EF4-FFF2-40B4-BE49-F238E27FC236}">
                <a16:creationId xmlns:a16="http://schemas.microsoft.com/office/drawing/2014/main" id="{95B568C8-87C2-488F-AC8F-43C3A43A57C2}"/>
              </a:ext>
            </a:extLst>
          </p:cNvPr>
          <p:cNvSpPr/>
          <p:nvPr/>
        </p:nvSpPr>
        <p:spPr>
          <a:xfrm>
            <a:off x="2108237" y="5819638"/>
            <a:ext cx="4043730" cy="51379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6" name="Elipsa 65">
            <a:extLst>
              <a:ext uri="{FF2B5EF4-FFF2-40B4-BE49-F238E27FC236}">
                <a16:creationId xmlns:a16="http://schemas.microsoft.com/office/drawing/2014/main" id="{A1C6D6C6-2EE7-4596-AC6C-8536E09A0008}"/>
              </a:ext>
            </a:extLst>
          </p:cNvPr>
          <p:cNvSpPr/>
          <p:nvPr/>
        </p:nvSpPr>
        <p:spPr>
          <a:xfrm>
            <a:off x="5559414" y="596241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7" name="Elipsa 66">
            <a:extLst>
              <a:ext uri="{FF2B5EF4-FFF2-40B4-BE49-F238E27FC236}">
                <a16:creationId xmlns:a16="http://schemas.microsoft.com/office/drawing/2014/main" id="{49B33244-0D0D-4B1F-85D7-9A6877DD0CE3}"/>
              </a:ext>
            </a:extLst>
          </p:cNvPr>
          <p:cNvSpPr/>
          <p:nvPr/>
        </p:nvSpPr>
        <p:spPr>
          <a:xfrm>
            <a:off x="4569542" y="5970517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8" name="Elipsa 67">
            <a:extLst>
              <a:ext uri="{FF2B5EF4-FFF2-40B4-BE49-F238E27FC236}">
                <a16:creationId xmlns:a16="http://schemas.microsoft.com/office/drawing/2014/main" id="{A31CF880-3A99-425F-BBDD-6E045992E24E}"/>
              </a:ext>
            </a:extLst>
          </p:cNvPr>
          <p:cNvSpPr/>
          <p:nvPr/>
        </p:nvSpPr>
        <p:spPr>
          <a:xfrm>
            <a:off x="3480815" y="5968714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9" name="Elipsa 68">
            <a:extLst>
              <a:ext uri="{FF2B5EF4-FFF2-40B4-BE49-F238E27FC236}">
                <a16:creationId xmlns:a16="http://schemas.microsoft.com/office/drawing/2014/main" id="{C887499C-8FDB-4E63-B4AD-A0A6838F23D4}"/>
              </a:ext>
            </a:extLst>
          </p:cNvPr>
          <p:cNvSpPr/>
          <p:nvPr/>
        </p:nvSpPr>
        <p:spPr>
          <a:xfrm>
            <a:off x="2490943" y="5968714"/>
            <a:ext cx="178642" cy="181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39700">
              <a:schemeClr val="bg1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Puščica: dol 32">
            <a:extLst>
              <a:ext uri="{FF2B5EF4-FFF2-40B4-BE49-F238E27FC236}">
                <a16:creationId xmlns:a16="http://schemas.microsoft.com/office/drawing/2014/main" id="{51E39A8D-BD83-41AC-974D-4E84626F3818}"/>
              </a:ext>
            </a:extLst>
          </p:cNvPr>
          <p:cNvSpPr/>
          <p:nvPr/>
        </p:nvSpPr>
        <p:spPr>
          <a:xfrm>
            <a:off x="3898526" y="161184"/>
            <a:ext cx="512881" cy="94977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36195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72" name="Diagram poteka: proces 71">
            <a:extLst>
              <a:ext uri="{FF2B5EF4-FFF2-40B4-BE49-F238E27FC236}">
                <a16:creationId xmlns:a16="http://schemas.microsoft.com/office/drawing/2014/main" id="{6BD6D23F-6B6A-4E05-B193-8B5D322EE5F3}"/>
              </a:ext>
            </a:extLst>
          </p:cNvPr>
          <p:cNvSpPr/>
          <p:nvPr/>
        </p:nvSpPr>
        <p:spPr>
          <a:xfrm>
            <a:off x="7060853" y="2523350"/>
            <a:ext cx="1600200" cy="936525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54000" h="1968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GUMB</a:t>
            </a:r>
          </a:p>
        </p:txBody>
      </p:sp>
      <p:sp>
        <p:nvSpPr>
          <p:cNvPr id="78" name="Puščica: desno 7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35CC71-77EF-4C5A-BD24-2B0A0D10FD87}"/>
              </a:ext>
            </a:extLst>
          </p:cNvPr>
          <p:cNvSpPr/>
          <p:nvPr/>
        </p:nvSpPr>
        <p:spPr>
          <a:xfrm>
            <a:off x="7293352" y="5419746"/>
            <a:ext cx="1502676" cy="112595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KONEC</a:t>
            </a:r>
            <a:endParaRPr lang="en-SI" b="1" dirty="0">
              <a:solidFill>
                <a:schemeClr val="tx1"/>
              </a:solidFill>
            </a:endParaRPr>
          </a:p>
        </p:txBody>
      </p:sp>
      <p:sp>
        <p:nvSpPr>
          <p:cNvPr id="14" name="Puščica: levo 13">
            <a:hlinkClick r:id="rId2" action="ppaction://hlinksldjump"/>
            <a:extLst>
              <a:ext uri="{FF2B5EF4-FFF2-40B4-BE49-F238E27FC236}">
                <a16:creationId xmlns:a16="http://schemas.microsoft.com/office/drawing/2014/main" id="{048B9493-55A6-4CB3-A02C-CEA14537B570}"/>
              </a:ext>
            </a:extLst>
          </p:cNvPr>
          <p:cNvSpPr/>
          <p:nvPr/>
        </p:nvSpPr>
        <p:spPr>
          <a:xfrm>
            <a:off x="150519" y="5414833"/>
            <a:ext cx="1502676" cy="1125956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NA ZAČETEK</a:t>
            </a:r>
            <a:endParaRPr lang="en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9" grpId="0" animBg="1"/>
      <p:bldP spid="40" grpId="0" animBg="1"/>
      <p:bldP spid="43" grpId="0" animBg="1"/>
      <p:bldP spid="44" grpId="0" animBg="1"/>
      <p:bldP spid="46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7B03F3C0-4191-4F1A-8988-CA050B869591}"/>
              </a:ext>
            </a:extLst>
          </p:cNvPr>
          <p:cNvSpPr/>
          <p:nvPr/>
        </p:nvSpPr>
        <p:spPr>
          <a:xfrm>
            <a:off x="602150" y="1384194"/>
            <a:ext cx="82672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ŽELIŠ ŠE SESTAVLJATI SMEŠNE POVEDI?</a:t>
            </a:r>
          </a:p>
        </p:txBody>
      </p:sp>
      <p:sp>
        <p:nvSpPr>
          <p:cNvPr id="3" name="Pravokotnik 2">
            <a:hlinkClick r:id="rId2" action="ppaction://hlinksldjump"/>
            <a:extLst>
              <a:ext uri="{FF2B5EF4-FFF2-40B4-BE49-F238E27FC236}">
                <a16:creationId xmlns:a16="http://schemas.microsoft.com/office/drawing/2014/main" id="{7392C778-073C-4326-B9A8-BA2B22295F0F}"/>
              </a:ext>
            </a:extLst>
          </p:cNvPr>
          <p:cNvSpPr/>
          <p:nvPr/>
        </p:nvSpPr>
        <p:spPr>
          <a:xfrm>
            <a:off x="2006221" y="3121223"/>
            <a:ext cx="1691192" cy="163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</a:t>
            </a:r>
          </a:p>
        </p:txBody>
      </p:sp>
      <p:sp>
        <p:nvSpPr>
          <p:cNvPr id="4" name="Pravokotnik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CD5DA6C-5A87-4CC2-AF02-B4AD6B96F586}"/>
              </a:ext>
            </a:extLst>
          </p:cNvPr>
          <p:cNvSpPr/>
          <p:nvPr/>
        </p:nvSpPr>
        <p:spPr>
          <a:xfrm>
            <a:off x="6019795" y="3428999"/>
            <a:ext cx="766557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</a:t>
            </a:r>
          </a:p>
        </p:txBody>
      </p:sp>
      <p:sp>
        <p:nvSpPr>
          <p:cNvPr id="5" name="Pravokotni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25C1CE-54B3-4912-9082-39B8A83CAC52}"/>
              </a:ext>
            </a:extLst>
          </p:cNvPr>
          <p:cNvSpPr/>
          <p:nvPr/>
        </p:nvSpPr>
        <p:spPr>
          <a:xfrm>
            <a:off x="4080687" y="4765921"/>
            <a:ext cx="1555845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52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53C88B48-8708-4666-B5E6-B0C8261F25B8}"/>
              </a:ext>
            </a:extLst>
          </p:cNvPr>
          <p:cNvSpPr/>
          <p:nvPr/>
        </p:nvSpPr>
        <p:spPr>
          <a:xfrm>
            <a:off x="5254388" y="3019605"/>
            <a:ext cx="3889612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ČESTITAM!</a:t>
            </a:r>
          </a:p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UPAM, DA SI UŽIVAL IN SE NASMEJAL.</a:t>
            </a:r>
          </a:p>
        </p:txBody>
      </p:sp>
    </p:spTree>
    <p:extLst>
      <p:ext uri="{BB962C8B-B14F-4D97-AF65-F5344CB8AC3E}">
        <p14:creationId xmlns:p14="http://schemas.microsoft.com/office/powerpoint/2010/main" val="359276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194</Words>
  <Application>Microsoft Office PowerPoint</Application>
  <PresentationFormat>Diaprojekcija na zaslonu (4:3)</PresentationFormat>
  <Paragraphs>74</Paragraphs>
  <Slides>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broj1</dc:creator>
  <cp:lastModifiedBy>Živa Podbevšek</cp:lastModifiedBy>
  <cp:revision>29</cp:revision>
  <dcterms:created xsi:type="dcterms:W3CDTF">2020-12-13T09:48:44Z</dcterms:created>
  <dcterms:modified xsi:type="dcterms:W3CDTF">2020-12-15T16:40:36Z</dcterms:modified>
</cp:coreProperties>
</file>