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80" d="100"/>
          <a:sy n="80" d="100"/>
        </p:scale>
        <p:origin x="782" y="2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7328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6080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18280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603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3223601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65907599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7915438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1628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207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466985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41347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B89359-2E53-4D4E-A0A9-571D134D018B}" type="datetimeFigureOut">
              <a:rPr lang="sl-SI" smtClean="0"/>
              <a:t>26. 11. 2020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35604C0-A6C9-45DD-BF74-F79CC827249A}" type="slidenum">
              <a:rPr lang="sl-SI" smtClean="0"/>
              <a:t>‹#›</a:t>
            </a:fld>
            <a:endParaRPr lang="sl-SI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8783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vY0xas8cSj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AFD0F61-1E34-45DB-94A4-D918449CC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dirty="0">
                <a:solidFill>
                  <a:srgbClr val="00B050"/>
                </a:solidFill>
              </a:rPr>
              <a:t>VAJA Z BALONOM</a:t>
            </a:r>
          </a:p>
        </p:txBody>
      </p:sp>
      <p:pic>
        <p:nvPicPr>
          <p:cNvPr id="4" name="Predstavnost v spletu 3" title="MIŠA - TELOVADBA z BALONI">
            <a:hlinkClick r:id="" action="ppaction://media"/>
            <a:extLst>
              <a:ext uri="{FF2B5EF4-FFF2-40B4-BE49-F238E27FC236}">
                <a16:creationId xmlns:a16="http://schemas.microsoft.com/office/drawing/2014/main" id="{B0593AED-E18D-4DF8-B85E-8A611C4CA63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844722" y="1181787"/>
            <a:ext cx="9095600" cy="5293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899939"/>
      </p:ext>
    </p:extLst>
  </p:cSld>
  <p:clrMapOvr>
    <a:masterClrMapping/>
  </p:clrMapOvr>
</p:sld>
</file>

<file path=ppt/theme/theme1.xml><?xml version="1.0" encoding="utf-8"?>
<a:theme xmlns:a="http://schemas.openxmlformats.org/drawingml/2006/main" name="Značka">
  <a:themeElements>
    <a:clrScheme name="Značka">
      <a:dk1>
        <a:sysClr val="windowText" lastClr="000000"/>
      </a:dk1>
      <a:lt1>
        <a:sysClr val="window" lastClr="FFFFFF"/>
      </a:lt1>
      <a:dk2>
        <a:srgbClr val="171312"/>
      </a:dk2>
      <a:lt2>
        <a:srgbClr val="F7F0DF"/>
      </a:lt2>
      <a:accent1>
        <a:srgbClr val="53AE6E"/>
      </a:accent1>
      <a:accent2>
        <a:srgbClr val="326267"/>
      </a:accent2>
      <a:accent3>
        <a:srgbClr val="C5C34A"/>
      </a:accent3>
      <a:accent4>
        <a:srgbClr val="BF6546"/>
      </a:accent4>
      <a:accent5>
        <a:srgbClr val="81B5A8"/>
      </a:accent5>
      <a:accent6>
        <a:srgbClr val="636455"/>
      </a:accent6>
      <a:hlink>
        <a:srgbClr val="81B5A8"/>
      </a:hlink>
      <a:folHlink>
        <a:srgbClr val="936888"/>
      </a:folHlink>
    </a:clrScheme>
    <a:fontScheme name="Značka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Značka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A1A3E1F0-B5EF-49C5-810A-B1B32AEDDC8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TM10001106[[fn=Značka ]]</Template>
  <TotalTime>3</TotalTime>
  <Words>3</Words>
  <Application>Microsoft Office PowerPoint</Application>
  <PresentationFormat>Širokozaslonsko</PresentationFormat>
  <Paragraphs>1</Paragraphs>
  <Slides>1</Slides>
  <Notes>0</Notes>
  <HiddenSlides>0</HiddenSlides>
  <MMClips>1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Gill Sans MT</vt:lpstr>
      <vt:lpstr>Impact</vt:lpstr>
      <vt:lpstr>Značka</vt:lpstr>
      <vt:lpstr>VAJA Z BALONOM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VAJA Z BALONOM</dc:title>
  <dc:creator>Živa Podbevšek</dc:creator>
  <cp:lastModifiedBy>Živa Podbevšek</cp:lastModifiedBy>
  <cp:revision>1</cp:revision>
  <dcterms:created xsi:type="dcterms:W3CDTF">2020-11-26T07:34:42Z</dcterms:created>
  <dcterms:modified xsi:type="dcterms:W3CDTF">2020-11-26T07:38:26Z</dcterms:modified>
</cp:coreProperties>
</file>