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3" r:id="rId3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16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slide" Target="../slides/slide22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slide" Target="../slides/slide24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C9DF4-F84E-45F4-AA1D-0D160E8A50F1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9F440722-98F3-4F44-9FC3-74CAB4225692}">
      <dgm:prSet phldrT="[besedilo]"/>
      <dgm:spPr/>
      <dgm:t>
        <a:bodyPr/>
        <a:lstStyle/>
        <a:p>
          <a:r>
            <a:rPr lang="sl-SI" dirty="0" smtClean="0"/>
            <a:t>15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9616AD6-C55E-46BA-B274-5BB1EBE7B9DF}" type="parTrans" cxnId="{F2173BF6-9738-4F7F-A0E5-CE71D0129574}">
      <dgm:prSet/>
      <dgm:spPr/>
      <dgm:t>
        <a:bodyPr/>
        <a:lstStyle/>
        <a:p>
          <a:endParaRPr lang="sl-SI"/>
        </a:p>
      </dgm:t>
    </dgm:pt>
    <dgm:pt modelId="{E47ED1F9-FE82-4CCC-896A-A76621CB1D87}" type="sibTrans" cxnId="{F2173BF6-9738-4F7F-A0E5-CE71D0129574}">
      <dgm:prSet/>
      <dgm:spPr/>
      <dgm:t>
        <a:bodyPr/>
        <a:lstStyle/>
        <a:p>
          <a:endParaRPr lang="sl-SI"/>
        </a:p>
      </dgm:t>
    </dgm:pt>
    <dgm:pt modelId="{D1CF44E1-7738-4E38-8B31-378348409C86}">
      <dgm:prSet phldrT="[besedilo]"/>
      <dgm:spPr/>
      <dgm:t>
        <a:bodyPr/>
        <a:lstStyle/>
        <a:p>
          <a:r>
            <a:rPr lang="sl-SI" dirty="0" smtClean="0"/>
            <a:t>6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859847B-9E6D-4E1A-915A-20DC94DF2650}" type="parTrans" cxnId="{CCCBF18D-1531-4E1D-A56D-C6605CE16CDA}">
      <dgm:prSet/>
      <dgm:spPr/>
      <dgm:t>
        <a:bodyPr/>
        <a:lstStyle/>
        <a:p>
          <a:endParaRPr lang="sl-SI"/>
        </a:p>
      </dgm:t>
    </dgm:pt>
    <dgm:pt modelId="{7A98A9D6-5B0A-452A-8F1A-CF60F3977DA3}" type="sibTrans" cxnId="{CCCBF18D-1531-4E1D-A56D-C6605CE16CDA}">
      <dgm:prSet/>
      <dgm:spPr/>
      <dgm:t>
        <a:bodyPr/>
        <a:lstStyle/>
        <a:p>
          <a:endParaRPr lang="sl-SI"/>
        </a:p>
      </dgm:t>
    </dgm:pt>
    <dgm:pt modelId="{1E45C0A5-C1F2-42DD-803B-577181D78F74}">
      <dgm:prSet/>
      <dgm:spPr/>
      <dgm:t>
        <a:bodyPr/>
        <a:lstStyle/>
        <a:p>
          <a:r>
            <a:rPr lang="sl-SI" dirty="0" smtClean="0"/>
            <a:t>7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947046-40B9-4AA0-A02B-1E1EC1B6D104}" type="parTrans" cxnId="{FF85C22D-5231-4DF1-9CA0-673800174E97}">
      <dgm:prSet/>
      <dgm:spPr/>
      <dgm:t>
        <a:bodyPr/>
        <a:lstStyle/>
        <a:p>
          <a:endParaRPr lang="sl-SI"/>
        </a:p>
      </dgm:t>
    </dgm:pt>
    <dgm:pt modelId="{B1454B78-6B7F-4CE8-BB20-EC8C2131EEA4}" type="sibTrans" cxnId="{FF85C22D-5231-4DF1-9CA0-673800174E97}">
      <dgm:prSet/>
      <dgm:spPr/>
      <dgm:t>
        <a:bodyPr/>
        <a:lstStyle/>
        <a:p>
          <a:endParaRPr lang="sl-SI"/>
        </a:p>
      </dgm:t>
    </dgm:pt>
    <dgm:pt modelId="{600A3ABD-5B79-4BD5-BF76-4DDD1C00D282}">
      <dgm:prSet/>
      <dgm:spPr/>
      <dgm:t>
        <a:bodyPr/>
        <a:lstStyle/>
        <a:p>
          <a:r>
            <a:rPr lang="sl-SI" dirty="0" smtClean="0"/>
            <a:t>11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116B600-08A9-48CB-8505-617880ADC52E}" type="parTrans" cxnId="{F874B4A4-9ADC-462C-96AF-B205397801EF}">
      <dgm:prSet/>
      <dgm:spPr/>
      <dgm:t>
        <a:bodyPr/>
        <a:lstStyle/>
        <a:p>
          <a:endParaRPr lang="sl-SI"/>
        </a:p>
      </dgm:t>
    </dgm:pt>
    <dgm:pt modelId="{6BC7DD85-1227-4906-8BEB-249D9B0499E0}" type="sibTrans" cxnId="{F874B4A4-9ADC-462C-96AF-B205397801EF}">
      <dgm:prSet/>
      <dgm:spPr/>
      <dgm:t>
        <a:bodyPr/>
        <a:lstStyle/>
        <a:p>
          <a:endParaRPr lang="sl-SI"/>
        </a:p>
      </dgm:t>
    </dgm:pt>
    <dgm:pt modelId="{A712D068-D77A-41DF-B8B6-15A600D06A61}" type="pres">
      <dgm:prSet presAssocID="{BDFC9DF4-F84E-45F4-AA1D-0D160E8A50F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5B4FE09-AD48-484E-AA17-0A510D88A65D}" type="pres">
      <dgm:prSet presAssocID="{BDFC9DF4-F84E-45F4-AA1D-0D160E8A50F1}" presName="diamond" presStyleLbl="bgShp" presStyleIdx="0" presStyleCnt="1"/>
      <dgm:spPr/>
    </dgm:pt>
    <dgm:pt modelId="{5CA4BF58-1F77-4856-A973-B48A5392DFBE}" type="pres">
      <dgm:prSet presAssocID="{BDFC9DF4-F84E-45F4-AA1D-0D160E8A50F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E650727-7C2E-408C-B374-AA7FCC8889D1}" type="pres">
      <dgm:prSet presAssocID="{BDFC9DF4-F84E-45F4-AA1D-0D160E8A50F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1E0108E-BF0A-4EAA-B7A9-51A3BEEC4241}" type="pres">
      <dgm:prSet presAssocID="{BDFC9DF4-F84E-45F4-AA1D-0D160E8A50F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CA7A6AC-BCA8-42A3-80ED-CD81A3558033}" type="pres">
      <dgm:prSet presAssocID="{BDFC9DF4-F84E-45F4-AA1D-0D160E8A50F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CCBF18D-1531-4E1D-A56D-C6605CE16CDA}" srcId="{BDFC9DF4-F84E-45F4-AA1D-0D160E8A50F1}" destId="{D1CF44E1-7738-4E38-8B31-378348409C86}" srcOrd="1" destOrd="0" parTransId="{4859847B-9E6D-4E1A-915A-20DC94DF2650}" sibTransId="{7A98A9D6-5B0A-452A-8F1A-CF60F3977DA3}"/>
    <dgm:cxn modelId="{F2173BF6-9738-4F7F-A0E5-CE71D0129574}" srcId="{BDFC9DF4-F84E-45F4-AA1D-0D160E8A50F1}" destId="{9F440722-98F3-4F44-9FC3-74CAB4225692}" srcOrd="0" destOrd="0" parTransId="{C9616AD6-C55E-46BA-B274-5BB1EBE7B9DF}" sibTransId="{E47ED1F9-FE82-4CCC-896A-A76621CB1D87}"/>
    <dgm:cxn modelId="{B065B387-4094-48DD-B790-F12435AFE876}" type="presOf" srcId="{600A3ABD-5B79-4BD5-BF76-4DDD1C00D282}" destId="{0CA7A6AC-BCA8-42A3-80ED-CD81A3558033}" srcOrd="0" destOrd="0" presId="urn:microsoft.com/office/officeart/2005/8/layout/matrix3"/>
    <dgm:cxn modelId="{DB397394-E8B0-49A4-AF33-ED29C375449C}" type="presOf" srcId="{D1CF44E1-7738-4E38-8B31-378348409C86}" destId="{5E650727-7C2E-408C-B374-AA7FCC8889D1}" srcOrd="0" destOrd="0" presId="urn:microsoft.com/office/officeart/2005/8/layout/matrix3"/>
    <dgm:cxn modelId="{D5306325-6DEA-4DD2-A15C-4BBC9838A564}" type="presOf" srcId="{BDFC9DF4-F84E-45F4-AA1D-0D160E8A50F1}" destId="{A712D068-D77A-41DF-B8B6-15A600D06A61}" srcOrd="0" destOrd="0" presId="urn:microsoft.com/office/officeart/2005/8/layout/matrix3"/>
    <dgm:cxn modelId="{6B3F3583-10A9-4E6A-BA4B-E0ABBE5A2F9A}" type="presOf" srcId="{9F440722-98F3-4F44-9FC3-74CAB4225692}" destId="{5CA4BF58-1F77-4856-A973-B48A5392DFBE}" srcOrd="0" destOrd="0" presId="urn:microsoft.com/office/officeart/2005/8/layout/matrix3"/>
    <dgm:cxn modelId="{FF85C22D-5231-4DF1-9CA0-673800174E97}" srcId="{BDFC9DF4-F84E-45F4-AA1D-0D160E8A50F1}" destId="{1E45C0A5-C1F2-42DD-803B-577181D78F74}" srcOrd="2" destOrd="0" parTransId="{75947046-40B9-4AA0-A02B-1E1EC1B6D104}" sibTransId="{B1454B78-6B7F-4CE8-BB20-EC8C2131EEA4}"/>
    <dgm:cxn modelId="{F874B4A4-9ADC-462C-96AF-B205397801EF}" srcId="{BDFC9DF4-F84E-45F4-AA1D-0D160E8A50F1}" destId="{600A3ABD-5B79-4BD5-BF76-4DDD1C00D282}" srcOrd="3" destOrd="0" parTransId="{B116B600-08A9-48CB-8505-617880ADC52E}" sibTransId="{6BC7DD85-1227-4906-8BEB-249D9B0499E0}"/>
    <dgm:cxn modelId="{2FA55656-DE22-4579-8CC6-038CC05B976E}" type="presOf" srcId="{1E45C0A5-C1F2-42DD-803B-577181D78F74}" destId="{81E0108E-BF0A-4EAA-B7A9-51A3BEEC4241}" srcOrd="0" destOrd="0" presId="urn:microsoft.com/office/officeart/2005/8/layout/matrix3"/>
    <dgm:cxn modelId="{BCBD61D8-3C3C-4FD4-80F1-586D398EBF4B}" type="presParOf" srcId="{A712D068-D77A-41DF-B8B6-15A600D06A61}" destId="{E5B4FE09-AD48-484E-AA17-0A510D88A65D}" srcOrd="0" destOrd="0" presId="urn:microsoft.com/office/officeart/2005/8/layout/matrix3"/>
    <dgm:cxn modelId="{011406FC-D6AC-49C6-BBCB-6BB0B4104A66}" type="presParOf" srcId="{A712D068-D77A-41DF-B8B6-15A600D06A61}" destId="{5CA4BF58-1F77-4856-A973-B48A5392DFBE}" srcOrd="1" destOrd="0" presId="urn:microsoft.com/office/officeart/2005/8/layout/matrix3"/>
    <dgm:cxn modelId="{C45229F7-332E-4E6F-9773-C0DB5FBCCFB1}" type="presParOf" srcId="{A712D068-D77A-41DF-B8B6-15A600D06A61}" destId="{5E650727-7C2E-408C-B374-AA7FCC8889D1}" srcOrd="2" destOrd="0" presId="urn:microsoft.com/office/officeart/2005/8/layout/matrix3"/>
    <dgm:cxn modelId="{43FD890C-FAA1-4FAD-9A20-FA5A2FA83A20}" type="presParOf" srcId="{A712D068-D77A-41DF-B8B6-15A600D06A61}" destId="{81E0108E-BF0A-4EAA-B7A9-51A3BEEC4241}" srcOrd="3" destOrd="0" presId="urn:microsoft.com/office/officeart/2005/8/layout/matrix3"/>
    <dgm:cxn modelId="{08724197-8F0E-4566-86E8-888668BF0783}" type="presParOf" srcId="{A712D068-D77A-41DF-B8B6-15A600D06A61}" destId="{0CA7A6AC-BCA8-42A3-80ED-CD81A355803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4DC29-BC0E-4864-996B-20854CE893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9BA0FEE-6FB2-4DFA-B954-BEA92161D15B}">
      <dgm:prSet phldrT="[besedilo]"/>
      <dgm:spPr/>
      <dgm:t>
        <a:bodyPr/>
        <a:lstStyle/>
        <a:p>
          <a:r>
            <a:rPr lang="sl-SI" dirty="0" smtClean="0"/>
            <a:t>DRŽI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67DA44E-F0D0-45A4-ADDA-B541D1901E38}" type="parTrans" cxnId="{D525742F-B011-4CAC-B558-43C30A503586}">
      <dgm:prSet/>
      <dgm:spPr/>
      <dgm:t>
        <a:bodyPr/>
        <a:lstStyle/>
        <a:p>
          <a:endParaRPr lang="sl-SI"/>
        </a:p>
      </dgm:t>
    </dgm:pt>
    <dgm:pt modelId="{C62C74AD-9870-403A-9DB8-2FEC3D719A9E}" type="sibTrans" cxnId="{D525742F-B011-4CAC-B558-43C30A503586}">
      <dgm:prSet/>
      <dgm:spPr/>
      <dgm:t>
        <a:bodyPr/>
        <a:lstStyle/>
        <a:p>
          <a:endParaRPr lang="sl-SI"/>
        </a:p>
      </dgm:t>
    </dgm:pt>
    <dgm:pt modelId="{B8F59E40-5DED-4D3B-A708-39A2218B1525}">
      <dgm:prSet phldrT="[besedilo]" phldr="1"/>
      <dgm:spPr/>
      <dgm:t>
        <a:bodyPr/>
        <a:lstStyle/>
        <a:p>
          <a:endParaRPr lang="sl-SI" dirty="0"/>
        </a:p>
      </dgm:t>
    </dgm:pt>
    <dgm:pt modelId="{59DA35CC-F2E8-4B69-9039-995A26CC1638}" type="parTrans" cxnId="{A264A37E-D37B-45CB-A7F3-B99F4612F85F}">
      <dgm:prSet/>
      <dgm:spPr/>
      <dgm:t>
        <a:bodyPr/>
        <a:lstStyle/>
        <a:p>
          <a:endParaRPr lang="sl-SI"/>
        </a:p>
      </dgm:t>
    </dgm:pt>
    <dgm:pt modelId="{3EE9EB0F-B6B9-4B89-BDC5-F253D82199BF}" type="sibTrans" cxnId="{A264A37E-D37B-45CB-A7F3-B99F4612F85F}">
      <dgm:prSet/>
      <dgm:spPr/>
      <dgm:t>
        <a:bodyPr/>
        <a:lstStyle/>
        <a:p>
          <a:endParaRPr lang="sl-SI"/>
        </a:p>
      </dgm:t>
    </dgm:pt>
    <dgm:pt modelId="{58F07A17-3938-41E1-ABEA-43FA75A01FDA}">
      <dgm:prSet phldrT="[besedilo]"/>
      <dgm:spPr/>
      <dgm:t>
        <a:bodyPr/>
        <a:lstStyle/>
        <a:p>
          <a:r>
            <a:rPr lang="sl-SI" dirty="0" smtClean="0"/>
            <a:t>NE DRŽI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97B2484-F567-4807-A275-A8A402409487}" type="parTrans" cxnId="{D911E722-4677-41D1-8300-DD9824A50BF3}">
      <dgm:prSet/>
      <dgm:spPr/>
      <dgm:t>
        <a:bodyPr/>
        <a:lstStyle/>
        <a:p>
          <a:endParaRPr lang="sl-SI"/>
        </a:p>
      </dgm:t>
    </dgm:pt>
    <dgm:pt modelId="{9E07BA48-002E-4031-B0D5-FEF2A97C5192}" type="sibTrans" cxnId="{D911E722-4677-41D1-8300-DD9824A50BF3}">
      <dgm:prSet/>
      <dgm:spPr/>
      <dgm:t>
        <a:bodyPr/>
        <a:lstStyle/>
        <a:p>
          <a:endParaRPr lang="sl-SI"/>
        </a:p>
      </dgm:t>
    </dgm:pt>
    <dgm:pt modelId="{911B3B70-5058-4B2F-9B9C-98215EDD0AEE}">
      <dgm:prSet phldrT="[besedilo]" phldr="1"/>
      <dgm:spPr/>
      <dgm:t>
        <a:bodyPr/>
        <a:lstStyle/>
        <a:p>
          <a:endParaRPr lang="sl-SI" dirty="0"/>
        </a:p>
      </dgm:t>
    </dgm:pt>
    <dgm:pt modelId="{4E1E924F-7BD4-456F-8FA9-39FBD167D6DB}" type="parTrans" cxnId="{D6B0F3A5-BDEE-4F32-9397-6448093C982F}">
      <dgm:prSet/>
      <dgm:spPr/>
      <dgm:t>
        <a:bodyPr/>
        <a:lstStyle/>
        <a:p>
          <a:endParaRPr lang="sl-SI"/>
        </a:p>
      </dgm:t>
    </dgm:pt>
    <dgm:pt modelId="{FBA1A2FF-54F2-4ECD-AE68-D4EFCD6CCB87}" type="sibTrans" cxnId="{D6B0F3A5-BDEE-4F32-9397-6448093C982F}">
      <dgm:prSet/>
      <dgm:spPr/>
      <dgm:t>
        <a:bodyPr/>
        <a:lstStyle/>
        <a:p>
          <a:endParaRPr lang="sl-SI"/>
        </a:p>
      </dgm:t>
    </dgm:pt>
    <dgm:pt modelId="{DD224D32-5E37-4142-BF5E-86BDB82463FD}" type="pres">
      <dgm:prSet presAssocID="{D504DC29-BC0E-4864-996B-20854CE893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A2A09DD-FBEE-49CB-9198-649836CA12C1}" type="pres">
      <dgm:prSet presAssocID="{49BA0FEE-6FB2-4DFA-B954-BEA92161D15B}" presName="parentText" presStyleLbl="node1" presStyleIdx="0" presStyleCnt="2" custLinFactNeighborX="-9908" custLinFactNeighborY="-5296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92011D2-784B-4F6F-B4F5-6386A4C0055A}" type="pres">
      <dgm:prSet presAssocID="{49BA0FEE-6FB2-4DFA-B954-BEA92161D1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D4B8E07-43CD-432D-AAA7-BB44401B658E}" type="pres">
      <dgm:prSet presAssocID="{58F07A17-3938-41E1-ABEA-43FA75A01F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7BF26FE-9ACC-419F-8B9F-853D091ECA99}" type="pres">
      <dgm:prSet presAssocID="{58F07A17-3938-41E1-ABEA-43FA75A01F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6B0F3A5-BDEE-4F32-9397-6448093C982F}" srcId="{58F07A17-3938-41E1-ABEA-43FA75A01FDA}" destId="{911B3B70-5058-4B2F-9B9C-98215EDD0AEE}" srcOrd="0" destOrd="0" parTransId="{4E1E924F-7BD4-456F-8FA9-39FBD167D6DB}" sibTransId="{FBA1A2FF-54F2-4ECD-AE68-D4EFCD6CCB87}"/>
    <dgm:cxn modelId="{EAD70AB2-16D7-41D7-9A76-C0893E1A1B84}" type="presOf" srcId="{D504DC29-BC0E-4864-996B-20854CE893A9}" destId="{DD224D32-5E37-4142-BF5E-86BDB82463FD}" srcOrd="0" destOrd="0" presId="urn:microsoft.com/office/officeart/2005/8/layout/vList2"/>
    <dgm:cxn modelId="{A264A37E-D37B-45CB-A7F3-B99F4612F85F}" srcId="{49BA0FEE-6FB2-4DFA-B954-BEA92161D15B}" destId="{B8F59E40-5DED-4D3B-A708-39A2218B1525}" srcOrd="0" destOrd="0" parTransId="{59DA35CC-F2E8-4B69-9039-995A26CC1638}" sibTransId="{3EE9EB0F-B6B9-4B89-BDC5-F253D82199BF}"/>
    <dgm:cxn modelId="{D2965C00-1C02-47F3-A2F2-1F29BF248C03}" type="presOf" srcId="{911B3B70-5058-4B2F-9B9C-98215EDD0AEE}" destId="{D7BF26FE-9ACC-419F-8B9F-853D091ECA99}" srcOrd="0" destOrd="0" presId="urn:microsoft.com/office/officeart/2005/8/layout/vList2"/>
    <dgm:cxn modelId="{D525742F-B011-4CAC-B558-43C30A503586}" srcId="{D504DC29-BC0E-4864-996B-20854CE893A9}" destId="{49BA0FEE-6FB2-4DFA-B954-BEA92161D15B}" srcOrd="0" destOrd="0" parTransId="{B67DA44E-F0D0-45A4-ADDA-B541D1901E38}" sibTransId="{C62C74AD-9870-403A-9DB8-2FEC3D719A9E}"/>
    <dgm:cxn modelId="{71172DA3-A360-4E0C-9F7D-84B7836D0D6B}" type="presOf" srcId="{58F07A17-3938-41E1-ABEA-43FA75A01FDA}" destId="{DD4B8E07-43CD-432D-AAA7-BB44401B658E}" srcOrd="0" destOrd="0" presId="urn:microsoft.com/office/officeart/2005/8/layout/vList2"/>
    <dgm:cxn modelId="{D911E722-4677-41D1-8300-DD9824A50BF3}" srcId="{D504DC29-BC0E-4864-996B-20854CE893A9}" destId="{58F07A17-3938-41E1-ABEA-43FA75A01FDA}" srcOrd="1" destOrd="0" parTransId="{397B2484-F567-4807-A275-A8A402409487}" sibTransId="{9E07BA48-002E-4031-B0D5-FEF2A97C5192}"/>
    <dgm:cxn modelId="{64F848B9-3231-4973-9A89-7E2C89049EA0}" type="presOf" srcId="{B8F59E40-5DED-4D3B-A708-39A2218B1525}" destId="{C92011D2-784B-4F6F-B4F5-6386A4C0055A}" srcOrd="0" destOrd="0" presId="urn:microsoft.com/office/officeart/2005/8/layout/vList2"/>
    <dgm:cxn modelId="{FCBAC13B-BB19-40B5-B815-5CE39F2F719D}" type="presOf" srcId="{49BA0FEE-6FB2-4DFA-B954-BEA92161D15B}" destId="{6A2A09DD-FBEE-49CB-9198-649836CA12C1}" srcOrd="0" destOrd="0" presId="urn:microsoft.com/office/officeart/2005/8/layout/vList2"/>
    <dgm:cxn modelId="{131125C3-D9B8-455E-8D25-C1DDBF13C0B8}" type="presParOf" srcId="{DD224D32-5E37-4142-BF5E-86BDB82463FD}" destId="{6A2A09DD-FBEE-49CB-9198-649836CA12C1}" srcOrd="0" destOrd="0" presId="urn:microsoft.com/office/officeart/2005/8/layout/vList2"/>
    <dgm:cxn modelId="{60A6FC6F-4DE0-43E9-AF1A-A7E43882011C}" type="presParOf" srcId="{DD224D32-5E37-4142-BF5E-86BDB82463FD}" destId="{C92011D2-784B-4F6F-B4F5-6386A4C0055A}" srcOrd="1" destOrd="0" presId="urn:microsoft.com/office/officeart/2005/8/layout/vList2"/>
    <dgm:cxn modelId="{7DBC8314-3FAD-4B5B-ABEA-6397774A7A24}" type="presParOf" srcId="{DD224D32-5E37-4142-BF5E-86BDB82463FD}" destId="{DD4B8E07-43CD-432D-AAA7-BB44401B658E}" srcOrd="2" destOrd="0" presId="urn:microsoft.com/office/officeart/2005/8/layout/vList2"/>
    <dgm:cxn modelId="{28B487FF-C0E6-4BD5-8FEC-8752051E5636}" type="presParOf" srcId="{DD224D32-5E37-4142-BF5E-86BDB82463FD}" destId="{D7BF26FE-9ACC-419F-8B9F-853D091ECA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5FED4-30F7-482F-9A48-F6048D565A80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4C3EA62F-1617-4E8C-9EDA-59025447F1A8}">
      <dgm:prSet phldrT="[besedilo]"/>
      <dgm:spPr/>
      <dgm:t>
        <a:bodyPr/>
        <a:lstStyle/>
        <a:p>
          <a:r>
            <a:rPr lang="sl-SI" dirty="0" smtClean="0"/>
            <a:t>Šaha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FFE61F7-C6A0-479E-A6E5-ABEE8AE1D8A4}" type="parTrans" cxnId="{2A6A1638-A164-459D-8A9F-5F61101AD62C}">
      <dgm:prSet/>
      <dgm:spPr/>
      <dgm:t>
        <a:bodyPr/>
        <a:lstStyle/>
        <a:p>
          <a:endParaRPr lang="sl-SI"/>
        </a:p>
      </dgm:t>
    </dgm:pt>
    <dgm:pt modelId="{1A68122A-C7B6-4BBE-999F-CBB4743F50E5}" type="sibTrans" cxnId="{2A6A1638-A164-459D-8A9F-5F61101AD62C}">
      <dgm:prSet/>
      <dgm:spPr/>
      <dgm:t>
        <a:bodyPr/>
        <a:lstStyle/>
        <a:p>
          <a:endParaRPr lang="sl-SI"/>
        </a:p>
      </dgm:t>
    </dgm:pt>
    <dgm:pt modelId="{6C27C0FB-E842-49F8-86E1-D1C014513DB1}">
      <dgm:prSet phldrT="[besedilo]"/>
      <dgm:spPr/>
      <dgm:t>
        <a:bodyPr/>
        <a:lstStyle/>
        <a:p>
          <a:r>
            <a:rPr lang="sl-SI" dirty="0" smtClean="0"/>
            <a:t>Košarke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4C2DF89-85F9-4AB5-BFBF-56DBEFDA7B48}" type="parTrans" cxnId="{39704F75-5E9D-4E88-AA0D-7E122B7F83B1}">
      <dgm:prSet/>
      <dgm:spPr/>
      <dgm:t>
        <a:bodyPr/>
        <a:lstStyle/>
        <a:p>
          <a:endParaRPr lang="sl-SI"/>
        </a:p>
      </dgm:t>
    </dgm:pt>
    <dgm:pt modelId="{6F8BC329-3659-4C57-B60D-D1D00B615C05}" type="sibTrans" cxnId="{39704F75-5E9D-4E88-AA0D-7E122B7F83B1}">
      <dgm:prSet/>
      <dgm:spPr/>
      <dgm:t>
        <a:bodyPr/>
        <a:lstStyle/>
        <a:p>
          <a:endParaRPr lang="sl-SI"/>
        </a:p>
      </dgm:t>
    </dgm:pt>
    <dgm:pt modelId="{D7EEE657-D864-4651-A55A-0DDA99E972D7}">
      <dgm:prSet phldrT="[besedilo]"/>
      <dgm:spPr/>
      <dgm:t>
        <a:bodyPr/>
        <a:lstStyle/>
        <a:p>
          <a:r>
            <a:rPr lang="sl-SI" dirty="0" smtClean="0"/>
            <a:t>Nogometa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22310AE-486E-4C1D-B1E7-6F86F07FCFE6}" type="parTrans" cxnId="{BA10178D-20FE-43F1-A210-6DE7D2756AF2}">
      <dgm:prSet/>
      <dgm:spPr/>
      <dgm:t>
        <a:bodyPr/>
        <a:lstStyle/>
        <a:p>
          <a:endParaRPr lang="sl-SI"/>
        </a:p>
      </dgm:t>
    </dgm:pt>
    <dgm:pt modelId="{5464F0F6-CA00-4E70-BCA9-12058891D5E8}" type="sibTrans" cxnId="{BA10178D-20FE-43F1-A210-6DE7D2756AF2}">
      <dgm:prSet/>
      <dgm:spPr/>
      <dgm:t>
        <a:bodyPr/>
        <a:lstStyle/>
        <a:p>
          <a:endParaRPr lang="sl-SI"/>
        </a:p>
      </dgm:t>
    </dgm:pt>
    <dgm:pt modelId="{CB669A79-5E65-4500-9308-9EA481932722}">
      <dgm:prSet phldrT="[besedilo]"/>
      <dgm:spPr/>
      <dgm:t>
        <a:bodyPr/>
        <a:lstStyle/>
        <a:p>
          <a:r>
            <a:rPr lang="sl-SI" dirty="0" smtClean="0"/>
            <a:t>Plavanja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70BC668-3065-4C51-86BC-1383FD0593E4}" type="parTrans" cxnId="{BC825007-C054-464D-ACD7-D94553A62802}">
      <dgm:prSet/>
      <dgm:spPr/>
      <dgm:t>
        <a:bodyPr/>
        <a:lstStyle/>
        <a:p>
          <a:endParaRPr lang="sl-SI"/>
        </a:p>
      </dgm:t>
    </dgm:pt>
    <dgm:pt modelId="{91B40A5C-4B05-42DF-B457-A6830D56B24C}" type="sibTrans" cxnId="{BC825007-C054-464D-ACD7-D94553A62802}">
      <dgm:prSet/>
      <dgm:spPr/>
      <dgm:t>
        <a:bodyPr/>
        <a:lstStyle/>
        <a:p>
          <a:endParaRPr lang="sl-SI"/>
        </a:p>
      </dgm:t>
    </dgm:pt>
    <dgm:pt modelId="{1D6ED8FF-906C-47BC-AEE9-3B4F5D544A4D}" type="pres">
      <dgm:prSet presAssocID="{F965FED4-30F7-482F-9A48-F6048D565A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8A9410-013F-4067-A201-C4E7369CC0D1}" type="pres">
      <dgm:prSet presAssocID="{F965FED4-30F7-482F-9A48-F6048D565A80}" presName="diamond" presStyleLbl="bgShp" presStyleIdx="0" presStyleCnt="1"/>
      <dgm:spPr/>
    </dgm:pt>
    <dgm:pt modelId="{47AA14E1-C078-455B-B92E-EA436551AE75}" type="pres">
      <dgm:prSet presAssocID="{F965FED4-30F7-482F-9A48-F6048D565A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C98E20-3220-4607-B173-3FD0CA0AB234}" type="pres">
      <dgm:prSet presAssocID="{F965FED4-30F7-482F-9A48-F6048D565A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90FB55-D8B2-4427-8273-798A592639D2}" type="pres">
      <dgm:prSet presAssocID="{F965FED4-30F7-482F-9A48-F6048D565A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15E4F2E-8DC4-44FE-AEFA-1AD7826B74F7}" type="pres">
      <dgm:prSet presAssocID="{F965FED4-30F7-482F-9A48-F6048D565A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8A854C4-27B1-4E08-8ED2-B1F044AF3AFF}" type="presOf" srcId="{6C27C0FB-E842-49F8-86E1-D1C014513DB1}" destId="{16C98E20-3220-4607-B173-3FD0CA0AB234}" srcOrd="0" destOrd="0" presId="urn:microsoft.com/office/officeart/2005/8/layout/matrix3"/>
    <dgm:cxn modelId="{E7F5FD98-A5DA-4419-9591-06588989AE58}" type="presOf" srcId="{CB669A79-5E65-4500-9308-9EA481932722}" destId="{F15E4F2E-8DC4-44FE-AEFA-1AD7826B74F7}" srcOrd="0" destOrd="0" presId="urn:microsoft.com/office/officeart/2005/8/layout/matrix3"/>
    <dgm:cxn modelId="{BC825007-C054-464D-ACD7-D94553A62802}" srcId="{F965FED4-30F7-482F-9A48-F6048D565A80}" destId="{CB669A79-5E65-4500-9308-9EA481932722}" srcOrd="3" destOrd="0" parTransId="{670BC668-3065-4C51-86BC-1383FD0593E4}" sibTransId="{91B40A5C-4B05-42DF-B457-A6830D56B24C}"/>
    <dgm:cxn modelId="{FC65381C-9C5B-433D-B1FB-D28EF41B6FA1}" type="presOf" srcId="{D7EEE657-D864-4651-A55A-0DDA99E972D7}" destId="{6690FB55-D8B2-4427-8273-798A592639D2}" srcOrd="0" destOrd="0" presId="urn:microsoft.com/office/officeart/2005/8/layout/matrix3"/>
    <dgm:cxn modelId="{39704F75-5E9D-4E88-AA0D-7E122B7F83B1}" srcId="{F965FED4-30F7-482F-9A48-F6048D565A80}" destId="{6C27C0FB-E842-49F8-86E1-D1C014513DB1}" srcOrd="1" destOrd="0" parTransId="{44C2DF89-85F9-4AB5-BFBF-56DBEFDA7B48}" sibTransId="{6F8BC329-3659-4C57-B60D-D1D00B615C05}"/>
    <dgm:cxn modelId="{2A6A1638-A164-459D-8A9F-5F61101AD62C}" srcId="{F965FED4-30F7-482F-9A48-F6048D565A80}" destId="{4C3EA62F-1617-4E8C-9EDA-59025447F1A8}" srcOrd="0" destOrd="0" parTransId="{6FFE61F7-C6A0-479E-A6E5-ABEE8AE1D8A4}" sibTransId="{1A68122A-C7B6-4BBE-999F-CBB4743F50E5}"/>
    <dgm:cxn modelId="{BFD27316-E885-40BD-AFF8-4382C61526EE}" type="presOf" srcId="{F965FED4-30F7-482F-9A48-F6048D565A80}" destId="{1D6ED8FF-906C-47BC-AEE9-3B4F5D544A4D}" srcOrd="0" destOrd="0" presId="urn:microsoft.com/office/officeart/2005/8/layout/matrix3"/>
    <dgm:cxn modelId="{6A663C00-2557-4E80-B505-FC7EEC041025}" type="presOf" srcId="{4C3EA62F-1617-4E8C-9EDA-59025447F1A8}" destId="{47AA14E1-C078-455B-B92E-EA436551AE75}" srcOrd="0" destOrd="0" presId="urn:microsoft.com/office/officeart/2005/8/layout/matrix3"/>
    <dgm:cxn modelId="{BA10178D-20FE-43F1-A210-6DE7D2756AF2}" srcId="{F965FED4-30F7-482F-9A48-F6048D565A80}" destId="{D7EEE657-D864-4651-A55A-0DDA99E972D7}" srcOrd="2" destOrd="0" parTransId="{D22310AE-486E-4C1D-B1E7-6F86F07FCFE6}" sibTransId="{5464F0F6-CA00-4E70-BCA9-12058891D5E8}"/>
    <dgm:cxn modelId="{9A5C3992-2CAA-400F-AE82-868B207AFD20}" type="presParOf" srcId="{1D6ED8FF-906C-47BC-AEE9-3B4F5D544A4D}" destId="{8C8A9410-013F-4067-A201-C4E7369CC0D1}" srcOrd="0" destOrd="0" presId="urn:microsoft.com/office/officeart/2005/8/layout/matrix3"/>
    <dgm:cxn modelId="{EB42FF21-DE06-49A1-B35A-A622A3051716}" type="presParOf" srcId="{1D6ED8FF-906C-47BC-AEE9-3B4F5D544A4D}" destId="{47AA14E1-C078-455B-B92E-EA436551AE75}" srcOrd="1" destOrd="0" presId="urn:microsoft.com/office/officeart/2005/8/layout/matrix3"/>
    <dgm:cxn modelId="{86B1E955-7D65-4340-BF72-36BDE97E4A8F}" type="presParOf" srcId="{1D6ED8FF-906C-47BC-AEE9-3B4F5D544A4D}" destId="{16C98E20-3220-4607-B173-3FD0CA0AB234}" srcOrd="2" destOrd="0" presId="urn:microsoft.com/office/officeart/2005/8/layout/matrix3"/>
    <dgm:cxn modelId="{34F52B3A-8E28-45B4-9D25-0FA7E475210E}" type="presParOf" srcId="{1D6ED8FF-906C-47BC-AEE9-3B4F5D544A4D}" destId="{6690FB55-D8B2-4427-8273-798A592639D2}" srcOrd="3" destOrd="0" presId="urn:microsoft.com/office/officeart/2005/8/layout/matrix3"/>
    <dgm:cxn modelId="{255A6AD9-1E23-4380-AB2B-12FAB30BD4D7}" type="presParOf" srcId="{1D6ED8FF-906C-47BC-AEE9-3B4F5D544A4D}" destId="{F15E4F2E-8DC4-44FE-AEFA-1AD7826B74F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88B8B-A368-4FBF-A1AD-554ECC838518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934C95C4-7402-4321-8D94-2D4F7CD56D67}">
      <dgm:prSet phldrT="[besedilo]"/>
      <dgm:spPr/>
      <dgm:t>
        <a:bodyPr/>
        <a:lstStyle/>
        <a:p>
          <a:r>
            <a:rPr lang="sl-SI" dirty="0" smtClean="0"/>
            <a:t>Košarka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18EE866-3D18-47D9-B14A-45031DE4C8CF}" type="parTrans" cxnId="{3F07E69B-677C-4EA6-BE42-4DA905D5B58F}">
      <dgm:prSet/>
      <dgm:spPr/>
      <dgm:t>
        <a:bodyPr/>
        <a:lstStyle/>
        <a:p>
          <a:endParaRPr lang="sl-SI"/>
        </a:p>
      </dgm:t>
    </dgm:pt>
    <dgm:pt modelId="{66A39D90-B0D7-4A31-9C91-E5AB64D19FD4}" type="sibTrans" cxnId="{3F07E69B-677C-4EA6-BE42-4DA905D5B58F}">
      <dgm:prSet/>
      <dgm:spPr/>
      <dgm:t>
        <a:bodyPr/>
        <a:lstStyle/>
        <a:p>
          <a:endParaRPr lang="sl-SI"/>
        </a:p>
      </dgm:t>
    </dgm:pt>
    <dgm:pt modelId="{09B0D1FF-664F-43DC-9FED-2040F674FD8D}">
      <dgm:prSet phldrT="[besedilo]"/>
      <dgm:spPr/>
      <dgm:t>
        <a:bodyPr/>
        <a:lstStyle/>
        <a:p>
          <a:r>
            <a:rPr lang="sl-SI" dirty="0" smtClean="0"/>
            <a:t>Rokomet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4304C2C-4451-4F3F-BA88-3EC802DC210B}" type="parTrans" cxnId="{A8C6A7A3-C1F1-414F-86AE-AE3B4F3FB9F1}">
      <dgm:prSet/>
      <dgm:spPr/>
      <dgm:t>
        <a:bodyPr/>
        <a:lstStyle/>
        <a:p>
          <a:endParaRPr lang="sl-SI"/>
        </a:p>
      </dgm:t>
    </dgm:pt>
    <dgm:pt modelId="{87341ECE-75ED-4FB4-94BA-A0161C9C29CC}" type="sibTrans" cxnId="{A8C6A7A3-C1F1-414F-86AE-AE3B4F3FB9F1}">
      <dgm:prSet/>
      <dgm:spPr/>
      <dgm:t>
        <a:bodyPr/>
        <a:lstStyle/>
        <a:p>
          <a:endParaRPr lang="sl-SI"/>
        </a:p>
      </dgm:t>
    </dgm:pt>
    <dgm:pt modelId="{9C66A057-5784-45D1-84B2-70AB682A6B95}">
      <dgm:prSet phldrT="[besedilo]"/>
      <dgm:spPr/>
      <dgm:t>
        <a:bodyPr/>
        <a:lstStyle/>
        <a:p>
          <a:r>
            <a:rPr lang="sl-SI" dirty="0" smtClean="0"/>
            <a:t>Nogomet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95A5C2B-504D-482B-8194-915652886F48}" type="parTrans" cxnId="{6532612D-8433-4F75-B522-C30477D895A2}">
      <dgm:prSet/>
      <dgm:spPr/>
      <dgm:t>
        <a:bodyPr/>
        <a:lstStyle/>
        <a:p>
          <a:endParaRPr lang="sl-SI"/>
        </a:p>
      </dgm:t>
    </dgm:pt>
    <dgm:pt modelId="{9D7FB718-67D4-46F4-A0EF-AE95B74D2D5D}" type="sibTrans" cxnId="{6532612D-8433-4F75-B522-C30477D895A2}">
      <dgm:prSet/>
      <dgm:spPr/>
      <dgm:t>
        <a:bodyPr/>
        <a:lstStyle/>
        <a:p>
          <a:endParaRPr lang="sl-SI"/>
        </a:p>
      </dgm:t>
    </dgm:pt>
    <dgm:pt modelId="{2C682D21-32E2-472B-8F33-CCCBA33029A6}">
      <dgm:prSet phldrT="[besedilo]"/>
      <dgm:spPr/>
      <dgm:t>
        <a:bodyPr/>
        <a:lstStyle/>
        <a:p>
          <a:r>
            <a:rPr lang="sl-SI" dirty="0" smtClean="0"/>
            <a:t>Odbojka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6551FCE-346C-4072-8904-1332F15B24B3}" type="parTrans" cxnId="{93709A8C-69D7-494D-B963-23448EE63BC7}">
      <dgm:prSet/>
      <dgm:spPr/>
      <dgm:t>
        <a:bodyPr/>
        <a:lstStyle/>
        <a:p>
          <a:endParaRPr lang="sl-SI"/>
        </a:p>
      </dgm:t>
    </dgm:pt>
    <dgm:pt modelId="{3F9FDCFF-7C21-4575-9CA8-1738DBB8FC1B}" type="sibTrans" cxnId="{93709A8C-69D7-494D-B963-23448EE63BC7}">
      <dgm:prSet/>
      <dgm:spPr/>
      <dgm:t>
        <a:bodyPr/>
        <a:lstStyle/>
        <a:p>
          <a:endParaRPr lang="sl-SI"/>
        </a:p>
      </dgm:t>
    </dgm:pt>
    <dgm:pt modelId="{5B57EE85-AF19-4384-818B-51480354C706}" type="pres">
      <dgm:prSet presAssocID="{77288B8B-A368-4FBF-A1AD-554ECC8385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AFC29F9-C9D5-49BB-948B-2D36553A8A62}" type="pres">
      <dgm:prSet presAssocID="{77288B8B-A368-4FBF-A1AD-554ECC838518}" presName="diamond" presStyleLbl="bgShp" presStyleIdx="0" presStyleCnt="1"/>
      <dgm:spPr/>
    </dgm:pt>
    <dgm:pt modelId="{07ED2666-374A-4CF5-965B-C54491398C0D}" type="pres">
      <dgm:prSet presAssocID="{77288B8B-A368-4FBF-A1AD-554ECC838518}" presName="quad1" presStyleLbl="node1" presStyleIdx="0" presStyleCnt="4" custLinFactNeighborY="-1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72F25DB-0F95-42E5-8C5E-FCE0D9DB26AA}" type="pres">
      <dgm:prSet presAssocID="{77288B8B-A368-4FBF-A1AD-554ECC8385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0EC5D5-CC87-459A-ABC7-E744AC9294E5}" type="pres">
      <dgm:prSet presAssocID="{77288B8B-A368-4FBF-A1AD-554ECC8385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9006FE-2CD1-487F-91E2-5A4677057803}" type="pres">
      <dgm:prSet presAssocID="{77288B8B-A368-4FBF-A1AD-554ECC8385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E9A08F7-F2B5-4E09-AA88-4EC926F0D10C}" type="presOf" srcId="{77288B8B-A368-4FBF-A1AD-554ECC838518}" destId="{5B57EE85-AF19-4384-818B-51480354C706}" srcOrd="0" destOrd="0" presId="urn:microsoft.com/office/officeart/2005/8/layout/matrix3"/>
    <dgm:cxn modelId="{B077B5F2-99EE-4236-B737-A17F8CD2460B}" type="presOf" srcId="{09B0D1FF-664F-43DC-9FED-2040F674FD8D}" destId="{472F25DB-0F95-42E5-8C5E-FCE0D9DB26AA}" srcOrd="0" destOrd="0" presId="urn:microsoft.com/office/officeart/2005/8/layout/matrix3"/>
    <dgm:cxn modelId="{5D98B5B3-9BD7-45E0-B9E3-30FEBDF52B12}" type="presOf" srcId="{934C95C4-7402-4321-8D94-2D4F7CD56D67}" destId="{07ED2666-374A-4CF5-965B-C54491398C0D}" srcOrd="0" destOrd="0" presId="urn:microsoft.com/office/officeart/2005/8/layout/matrix3"/>
    <dgm:cxn modelId="{3F07E69B-677C-4EA6-BE42-4DA905D5B58F}" srcId="{77288B8B-A368-4FBF-A1AD-554ECC838518}" destId="{934C95C4-7402-4321-8D94-2D4F7CD56D67}" srcOrd="0" destOrd="0" parTransId="{F18EE866-3D18-47D9-B14A-45031DE4C8CF}" sibTransId="{66A39D90-B0D7-4A31-9C91-E5AB64D19FD4}"/>
    <dgm:cxn modelId="{93709A8C-69D7-494D-B963-23448EE63BC7}" srcId="{77288B8B-A368-4FBF-A1AD-554ECC838518}" destId="{2C682D21-32E2-472B-8F33-CCCBA33029A6}" srcOrd="3" destOrd="0" parTransId="{C6551FCE-346C-4072-8904-1332F15B24B3}" sibTransId="{3F9FDCFF-7C21-4575-9CA8-1738DBB8FC1B}"/>
    <dgm:cxn modelId="{A8C6A7A3-C1F1-414F-86AE-AE3B4F3FB9F1}" srcId="{77288B8B-A368-4FBF-A1AD-554ECC838518}" destId="{09B0D1FF-664F-43DC-9FED-2040F674FD8D}" srcOrd="1" destOrd="0" parTransId="{04304C2C-4451-4F3F-BA88-3EC802DC210B}" sibTransId="{87341ECE-75ED-4FB4-94BA-A0161C9C29CC}"/>
    <dgm:cxn modelId="{21EC242E-62C6-4263-8165-68708AFD83C6}" type="presOf" srcId="{9C66A057-5784-45D1-84B2-70AB682A6B95}" destId="{8D0EC5D5-CC87-459A-ABC7-E744AC9294E5}" srcOrd="0" destOrd="0" presId="urn:microsoft.com/office/officeart/2005/8/layout/matrix3"/>
    <dgm:cxn modelId="{6532612D-8433-4F75-B522-C30477D895A2}" srcId="{77288B8B-A368-4FBF-A1AD-554ECC838518}" destId="{9C66A057-5784-45D1-84B2-70AB682A6B95}" srcOrd="2" destOrd="0" parTransId="{C95A5C2B-504D-482B-8194-915652886F48}" sibTransId="{9D7FB718-67D4-46F4-A0EF-AE95B74D2D5D}"/>
    <dgm:cxn modelId="{1A891872-DF56-4498-A88A-95787D95FE23}" type="presOf" srcId="{2C682D21-32E2-472B-8F33-CCCBA33029A6}" destId="{C49006FE-2CD1-487F-91E2-5A4677057803}" srcOrd="0" destOrd="0" presId="urn:microsoft.com/office/officeart/2005/8/layout/matrix3"/>
    <dgm:cxn modelId="{8D7B7F2F-BF8C-44C7-B5BD-FE1B6D962149}" type="presParOf" srcId="{5B57EE85-AF19-4384-818B-51480354C706}" destId="{5AFC29F9-C9D5-49BB-948B-2D36553A8A62}" srcOrd="0" destOrd="0" presId="urn:microsoft.com/office/officeart/2005/8/layout/matrix3"/>
    <dgm:cxn modelId="{8BDEEF1A-8115-435C-B879-ACCC8657D20B}" type="presParOf" srcId="{5B57EE85-AF19-4384-818B-51480354C706}" destId="{07ED2666-374A-4CF5-965B-C54491398C0D}" srcOrd="1" destOrd="0" presId="urn:microsoft.com/office/officeart/2005/8/layout/matrix3"/>
    <dgm:cxn modelId="{9A049A34-EAF8-43EC-B4A4-9CF448BE1290}" type="presParOf" srcId="{5B57EE85-AF19-4384-818B-51480354C706}" destId="{472F25DB-0F95-42E5-8C5E-FCE0D9DB26AA}" srcOrd="2" destOrd="0" presId="urn:microsoft.com/office/officeart/2005/8/layout/matrix3"/>
    <dgm:cxn modelId="{A86EE262-AE79-48A1-9E65-21D903691E93}" type="presParOf" srcId="{5B57EE85-AF19-4384-818B-51480354C706}" destId="{8D0EC5D5-CC87-459A-ABC7-E744AC9294E5}" srcOrd="3" destOrd="0" presId="urn:microsoft.com/office/officeart/2005/8/layout/matrix3"/>
    <dgm:cxn modelId="{BFE43650-35D6-4B73-AEB5-26B1F22D11AA}" type="presParOf" srcId="{5B57EE85-AF19-4384-818B-51480354C706}" destId="{C49006FE-2CD1-487F-91E2-5A46770578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261B90-AE49-44B1-A627-BCD36E17AD05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DA10B7DD-13C3-41FB-BC24-3606E94C5BA5}">
      <dgm:prSet phldrT="[besedilo]"/>
      <dgm:spPr/>
      <dgm:t>
        <a:bodyPr/>
        <a:lstStyle/>
        <a:p>
          <a:r>
            <a:rPr lang="sl-SI" dirty="0" smtClean="0"/>
            <a:t>Košarko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66BEB1B-15CC-4C2E-8083-62A29E6BAF06}" type="parTrans" cxnId="{AB6529DD-7ED0-44DE-B6FB-4E5FA6DAD0B6}">
      <dgm:prSet/>
      <dgm:spPr/>
      <dgm:t>
        <a:bodyPr/>
        <a:lstStyle/>
        <a:p>
          <a:endParaRPr lang="sl-SI"/>
        </a:p>
      </dgm:t>
    </dgm:pt>
    <dgm:pt modelId="{93DE897C-A38A-41A6-8A92-CEF4C2BAB744}" type="sibTrans" cxnId="{AB6529DD-7ED0-44DE-B6FB-4E5FA6DAD0B6}">
      <dgm:prSet/>
      <dgm:spPr/>
      <dgm:t>
        <a:bodyPr/>
        <a:lstStyle/>
        <a:p>
          <a:endParaRPr lang="sl-SI"/>
        </a:p>
      </dgm:t>
    </dgm:pt>
    <dgm:pt modelId="{B404B3AC-B828-4A28-91F1-3E6F045D87FC}">
      <dgm:prSet phldrT="[besedilo]"/>
      <dgm:spPr/>
      <dgm:t>
        <a:bodyPr/>
        <a:lstStyle/>
        <a:p>
          <a:r>
            <a:rPr lang="sl-SI" dirty="0" smtClean="0"/>
            <a:t>Nogomet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850910B-BFE5-4248-AB8D-BC92D85BB435}" type="parTrans" cxnId="{3FAF3B21-EC0A-4D3B-B7F3-CFD4DA590F61}">
      <dgm:prSet/>
      <dgm:spPr/>
      <dgm:t>
        <a:bodyPr/>
        <a:lstStyle/>
        <a:p>
          <a:endParaRPr lang="sl-SI"/>
        </a:p>
      </dgm:t>
    </dgm:pt>
    <dgm:pt modelId="{4349F9B1-D124-4E7F-8C0B-9C0F4AAFA634}" type="sibTrans" cxnId="{3FAF3B21-EC0A-4D3B-B7F3-CFD4DA590F61}">
      <dgm:prSet/>
      <dgm:spPr/>
      <dgm:t>
        <a:bodyPr/>
        <a:lstStyle/>
        <a:p>
          <a:endParaRPr lang="sl-SI"/>
        </a:p>
      </dgm:t>
    </dgm:pt>
    <dgm:pt modelId="{1104A6E2-7142-4CFB-B63F-97FA05EFFD7C}">
      <dgm:prSet phldrT="[besedilo]"/>
      <dgm:spPr/>
      <dgm:t>
        <a:bodyPr/>
        <a:lstStyle/>
        <a:p>
          <a:r>
            <a:rPr lang="sl-SI" dirty="0" smtClean="0"/>
            <a:t>Rokomet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6EF20DA-4330-427D-B406-EC0B9A77B5BE}" type="parTrans" cxnId="{41A948C1-32B6-4EBE-A9F6-03225E3661AE}">
      <dgm:prSet/>
      <dgm:spPr/>
      <dgm:t>
        <a:bodyPr/>
        <a:lstStyle/>
        <a:p>
          <a:endParaRPr lang="sl-SI"/>
        </a:p>
      </dgm:t>
    </dgm:pt>
    <dgm:pt modelId="{EC2829F6-C95C-4C57-AE75-576560C959B6}" type="sibTrans" cxnId="{41A948C1-32B6-4EBE-A9F6-03225E3661AE}">
      <dgm:prSet/>
      <dgm:spPr/>
      <dgm:t>
        <a:bodyPr/>
        <a:lstStyle/>
        <a:p>
          <a:endParaRPr lang="sl-SI"/>
        </a:p>
      </dgm:t>
    </dgm:pt>
    <dgm:pt modelId="{2FFE4632-2637-4A4B-875D-8DB6BA18CA71}">
      <dgm:prSet phldrT="[besedilo]"/>
      <dgm:spPr/>
      <dgm:t>
        <a:bodyPr/>
        <a:lstStyle/>
        <a:p>
          <a:r>
            <a:rPr lang="sl-SI" dirty="0" smtClean="0"/>
            <a:t>Odbojko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D4B9B0-A270-4295-B1C2-36F4C29DFFA3}" type="parTrans" cxnId="{F23E2F3A-E7B7-464E-9B87-778ECA0E926E}">
      <dgm:prSet/>
      <dgm:spPr/>
      <dgm:t>
        <a:bodyPr/>
        <a:lstStyle/>
        <a:p>
          <a:endParaRPr lang="sl-SI"/>
        </a:p>
      </dgm:t>
    </dgm:pt>
    <dgm:pt modelId="{81C9F4AE-3FEE-464B-8F81-3A0079B24BAB}" type="sibTrans" cxnId="{F23E2F3A-E7B7-464E-9B87-778ECA0E926E}">
      <dgm:prSet/>
      <dgm:spPr/>
      <dgm:t>
        <a:bodyPr/>
        <a:lstStyle/>
        <a:p>
          <a:endParaRPr lang="sl-SI"/>
        </a:p>
      </dgm:t>
    </dgm:pt>
    <dgm:pt modelId="{B1685B63-27E3-4173-BBB7-13879ADD5F7B}" type="pres">
      <dgm:prSet presAssocID="{ED261B90-AE49-44B1-A627-BCD36E17AD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CE9BA0F-6E27-4612-A8D1-E189C13B4ADB}" type="pres">
      <dgm:prSet presAssocID="{ED261B90-AE49-44B1-A627-BCD36E17AD05}" presName="diamond" presStyleLbl="bgShp" presStyleIdx="0" presStyleCnt="1"/>
      <dgm:spPr/>
    </dgm:pt>
    <dgm:pt modelId="{1381F0B6-B047-462E-86EE-5A8A5A000786}" type="pres">
      <dgm:prSet presAssocID="{ED261B90-AE49-44B1-A627-BCD36E17AD0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B03808-2DAD-458D-8AF4-4FC5E92B1968}" type="pres">
      <dgm:prSet presAssocID="{ED261B90-AE49-44B1-A627-BCD36E17AD0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773D59C-B434-4755-9D40-63C65AE2EE00}" type="pres">
      <dgm:prSet presAssocID="{ED261B90-AE49-44B1-A627-BCD36E17AD0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A6F788-96FF-4A77-B18C-DC27517B4212}" type="pres">
      <dgm:prSet presAssocID="{ED261B90-AE49-44B1-A627-BCD36E17AD0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23E2F3A-E7B7-464E-9B87-778ECA0E926E}" srcId="{ED261B90-AE49-44B1-A627-BCD36E17AD05}" destId="{2FFE4632-2637-4A4B-875D-8DB6BA18CA71}" srcOrd="3" destOrd="0" parTransId="{14D4B9B0-A270-4295-B1C2-36F4C29DFFA3}" sibTransId="{81C9F4AE-3FEE-464B-8F81-3A0079B24BAB}"/>
    <dgm:cxn modelId="{3FAF3B21-EC0A-4D3B-B7F3-CFD4DA590F61}" srcId="{ED261B90-AE49-44B1-A627-BCD36E17AD05}" destId="{B404B3AC-B828-4A28-91F1-3E6F045D87FC}" srcOrd="1" destOrd="0" parTransId="{7850910B-BFE5-4248-AB8D-BC92D85BB435}" sibTransId="{4349F9B1-D124-4E7F-8C0B-9C0F4AAFA634}"/>
    <dgm:cxn modelId="{9D002DC9-2BA4-44E7-87F9-840EB1F5799A}" type="presOf" srcId="{2FFE4632-2637-4A4B-875D-8DB6BA18CA71}" destId="{A6A6F788-96FF-4A77-B18C-DC27517B4212}" srcOrd="0" destOrd="0" presId="urn:microsoft.com/office/officeart/2005/8/layout/matrix3"/>
    <dgm:cxn modelId="{04884359-A62C-48FA-B85F-E0EE85B52CAA}" type="presOf" srcId="{DA10B7DD-13C3-41FB-BC24-3606E94C5BA5}" destId="{1381F0B6-B047-462E-86EE-5A8A5A000786}" srcOrd="0" destOrd="0" presId="urn:microsoft.com/office/officeart/2005/8/layout/matrix3"/>
    <dgm:cxn modelId="{AB6529DD-7ED0-44DE-B6FB-4E5FA6DAD0B6}" srcId="{ED261B90-AE49-44B1-A627-BCD36E17AD05}" destId="{DA10B7DD-13C3-41FB-BC24-3606E94C5BA5}" srcOrd="0" destOrd="0" parTransId="{166BEB1B-15CC-4C2E-8083-62A29E6BAF06}" sibTransId="{93DE897C-A38A-41A6-8A92-CEF4C2BAB744}"/>
    <dgm:cxn modelId="{8E2B8CE0-DC60-4B0A-B4CB-EE1DD378CBC3}" type="presOf" srcId="{B404B3AC-B828-4A28-91F1-3E6F045D87FC}" destId="{CDB03808-2DAD-458D-8AF4-4FC5E92B1968}" srcOrd="0" destOrd="0" presId="urn:microsoft.com/office/officeart/2005/8/layout/matrix3"/>
    <dgm:cxn modelId="{41A948C1-32B6-4EBE-A9F6-03225E3661AE}" srcId="{ED261B90-AE49-44B1-A627-BCD36E17AD05}" destId="{1104A6E2-7142-4CFB-B63F-97FA05EFFD7C}" srcOrd="2" destOrd="0" parTransId="{86EF20DA-4330-427D-B406-EC0B9A77B5BE}" sibTransId="{EC2829F6-C95C-4C57-AE75-576560C959B6}"/>
    <dgm:cxn modelId="{F8E081AE-7B3A-4E72-9CE1-7A3DBC2F4D77}" type="presOf" srcId="{1104A6E2-7142-4CFB-B63F-97FA05EFFD7C}" destId="{9773D59C-B434-4755-9D40-63C65AE2EE00}" srcOrd="0" destOrd="0" presId="urn:microsoft.com/office/officeart/2005/8/layout/matrix3"/>
    <dgm:cxn modelId="{73AAA21D-872E-44B0-8782-25B5A0C3FF19}" type="presOf" srcId="{ED261B90-AE49-44B1-A627-BCD36E17AD05}" destId="{B1685B63-27E3-4173-BBB7-13879ADD5F7B}" srcOrd="0" destOrd="0" presId="urn:microsoft.com/office/officeart/2005/8/layout/matrix3"/>
    <dgm:cxn modelId="{FA3A7EC6-FA1C-4B98-84F2-EAD1EDFFB33E}" type="presParOf" srcId="{B1685B63-27E3-4173-BBB7-13879ADD5F7B}" destId="{ACE9BA0F-6E27-4612-A8D1-E189C13B4ADB}" srcOrd="0" destOrd="0" presId="urn:microsoft.com/office/officeart/2005/8/layout/matrix3"/>
    <dgm:cxn modelId="{0FB43A3C-6D65-411F-AB1B-948C6881E3E7}" type="presParOf" srcId="{B1685B63-27E3-4173-BBB7-13879ADD5F7B}" destId="{1381F0B6-B047-462E-86EE-5A8A5A000786}" srcOrd="1" destOrd="0" presId="urn:microsoft.com/office/officeart/2005/8/layout/matrix3"/>
    <dgm:cxn modelId="{31020CD5-D50E-4837-A490-55503C2CC423}" type="presParOf" srcId="{B1685B63-27E3-4173-BBB7-13879ADD5F7B}" destId="{CDB03808-2DAD-458D-8AF4-4FC5E92B1968}" srcOrd="2" destOrd="0" presId="urn:microsoft.com/office/officeart/2005/8/layout/matrix3"/>
    <dgm:cxn modelId="{B5167FEA-60EB-4B67-A07F-58F5E60E130D}" type="presParOf" srcId="{B1685B63-27E3-4173-BBB7-13879ADD5F7B}" destId="{9773D59C-B434-4755-9D40-63C65AE2EE00}" srcOrd="3" destOrd="0" presId="urn:microsoft.com/office/officeart/2005/8/layout/matrix3"/>
    <dgm:cxn modelId="{3EB9D8C5-8FB7-46A2-935E-965199501B54}" type="presParOf" srcId="{B1685B63-27E3-4173-BBB7-13879ADD5F7B}" destId="{A6A6F788-96FF-4A77-B18C-DC27517B421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E12321-0F8E-4A49-ADE7-69B7F3079142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0958467B-2DEA-4ABB-A787-25F845C5440C}">
      <dgm:prSet phldrT="[besedilo]"/>
      <dgm:spPr/>
      <dgm:t>
        <a:bodyPr/>
        <a:lstStyle/>
        <a:p>
          <a:r>
            <a:rPr lang="sl-SI" dirty="0" smtClean="0"/>
            <a:t>Nogomet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14C8018-62D4-40DB-AE3E-49488F734CEA}" type="parTrans" cxnId="{E643EC47-AB7E-435F-B067-D7E913F7B45A}">
      <dgm:prSet/>
      <dgm:spPr/>
      <dgm:t>
        <a:bodyPr/>
        <a:lstStyle/>
        <a:p>
          <a:endParaRPr lang="sl-SI"/>
        </a:p>
      </dgm:t>
    </dgm:pt>
    <dgm:pt modelId="{89ECB53B-7A29-4137-82E2-F99FE2393512}" type="sibTrans" cxnId="{E643EC47-AB7E-435F-B067-D7E913F7B45A}">
      <dgm:prSet/>
      <dgm:spPr/>
      <dgm:t>
        <a:bodyPr/>
        <a:lstStyle/>
        <a:p>
          <a:endParaRPr lang="sl-SI"/>
        </a:p>
      </dgm:t>
    </dgm:pt>
    <dgm:pt modelId="{1BD104D4-5F66-487A-B4E1-17B889ED8F6C}">
      <dgm:prSet phldrT="[besedilo]"/>
      <dgm:spPr/>
      <dgm:t>
        <a:bodyPr/>
        <a:lstStyle/>
        <a:p>
          <a:r>
            <a:rPr lang="sl-SI" dirty="0" smtClean="0"/>
            <a:t>Tenis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FA15F4D-77F7-466C-A002-177621F17090}" type="parTrans" cxnId="{77DD2789-CED9-44A1-BE3C-C24E96B611BE}">
      <dgm:prSet/>
      <dgm:spPr/>
      <dgm:t>
        <a:bodyPr/>
        <a:lstStyle/>
        <a:p>
          <a:endParaRPr lang="sl-SI"/>
        </a:p>
      </dgm:t>
    </dgm:pt>
    <dgm:pt modelId="{7534D9FF-7715-4E10-AD27-E4E8E38209E1}" type="sibTrans" cxnId="{77DD2789-CED9-44A1-BE3C-C24E96B611BE}">
      <dgm:prSet/>
      <dgm:spPr/>
      <dgm:t>
        <a:bodyPr/>
        <a:lstStyle/>
        <a:p>
          <a:endParaRPr lang="sl-SI"/>
        </a:p>
      </dgm:t>
    </dgm:pt>
    <dgm:pt modelId="{53A8B086-CBCE-4D00-A383-724371176523}">
      <dgm:prSet phldrT="[besedilo]"/>
      <dgm:spPr/>
      <dgm:t>
        <a:bodyPr/>
        <a:lstStyle/>
        <a:p>
          <a:r>
            <a:rPr lang="sl-SI" dirty="0" smtClean="0"/>
            <a:t>Košarko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97DD299-3042-4053-8797-98F8A042BB0F}" type="parTrans" cxnId="{5391FBFC-A553-4768-920D-D25156335B90}">
      <dgm:prSet/>
      <dgm:spPr/>
      <dgm:t>
        <a:bodyPr/>
        <a:lstStyle/>
        <a:p>
          <a:endParaRPr lang="sl-SI"/>
        </a:p>
      </dgm:t>
    </dgm:pt>
    <dgm:pt modelId="{ABCB9CE9-0B9E-4876-9C09-2B32108132CF}" type="sibTrans" cxnId="{5391FBFC-A553-4768-920D-D25156335B90}">
      <dgm:prSet/>
      <dgm:spPr/>
      <dgm:t>
        <a:bodyPr/>
        <a:lstStyle/>
        <a:p>
          <a:endParaRPr lang="sl-SI"/>
        </a:p>
      </dgm:t>
    </dgm:pt>
    <dgm:pt modelId="{B62B3EEA-98AE-4BED-B7AA-73D5BB479701}">
      <dgm:prSet phldrT="[besedilo]"/>
      <dgm:spPr/>
      <dgm:t>
        <a:bodyPr/>
        <a:lstStyle/>
        <a:p>
          <a:r>
            <a:rPr lang="sl-SI" dirty="0" smtClean="0"/>
            <a:t>Odbojko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9F4B2B7-D5ED-4B4B-8CBD-0646DCB09C95}" type="parTrans" cxnId="{792C44AC-9B6F-4511-9BEA-CA5BDE639CBD}">
      <dgm:prSet/>
      <dgm:spPr/>
      <dgm:t>
        <a:bodyPr/>
        <a:lstStyle/>
        <a:p>
          <a:endParaRPr lang="sl-SI"/>
        </a:p>
      </dgm:t>
    </dgm:pt>
    <dgm:pt modelId="{6E5782E8-2C85-48EF-8A16-D3EF7110E187}" type="sibTrans" cxnId="{792C44AC-9B6F-4511-9BEA-CA5BDE639CBD}">
      <dgm:prSet/>
      <dgm:spPr/>
      <dgm:t>
        <a:bodyPr/>
        <a:lstStyle/>
        <a:p>
          <a:endParaRPr lang="sl-SI"/>
        </a:p>
      </dgm:t>
    </dgm:pt>
    <dgm:pt modelId="{1C160DF9-9403-409B-9C6B-768F9B5D266E}" type="pres">
      <dgm:prSet presAssocID="{5BE12321-0F8E-4A49-ADE7-69B7F307914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1A3474-B753-4BC7-86C8-D512A562E099}" type="pres">
      <dgm:prSet presAssocID="{5BE12321-0F8E-4A49-ADE7-69B7F3079142}" presName="diamond" presStyleLbl="bgShp" presStyleIdx="0" presStyleCnt="1"/>
      <dgm:spPr/>
    </dgm:pt>
    <dgm:pt modelId="{2B3BE61F-1FD2-4E48-99DC-AC8ABDD085DD}" type="pres">
      <dgm:prSet presAssocID="{5BE12321-0F8E-4A49-ADE7-69B7F307914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D55FC1-98D4-4D28-B91B-AE93CAF8C759}" type="pres">
      <dgm:prSet presAssocID="{5BE12321-0F8E-4A49-ADE7-69B7F307914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0720A3-9D3B-4ED4-A3B5-3D842074B7C0}" type="pres">
      <dgm:prSet presAssocID="{5BE12321-0F8E-4A49-ADE7-69B7F307914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3A9951-97AE-43AE-851E-1F531652DD97}" type="pres">
      <dgm:prSet presAssocID="{5BE12321-0F8E-4A49-ADE7-69B7F307914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643EC47-AB7E-435F-B067-D7E913F7B45A}" srcId="{5BE12321-0F8E-4A49-ADE7-69B7F3079142}" destId="{0958467B-2DEA-4ABB-A787-25F845C5440C}" srcOrd="0" destOrd="0" parTransId="{714C8018-62D4-40DB-AE3E-49488F734CEA}" sibTransId="{89ECB53B-7A29-4137-82E2-F99FE2393512}"/>
    <dgm:cxn modelId="{5391FBFC-A553-4768-920D-D25156335B90}" srcId="{5BE12321-0F8E-4A49-ADE7-69B7F3079142}" destId="{53A8B086-CBCE-4D00-A383-724371176523}" srcOrd="2" destOrd="0" parTransId="{797DD299-3042-4053-8797-98F8A042BB0F}" sibTransId="{ABCB9CE9-0B9E-4876-9C09-2B32108132CF}"/>
    <dgm:cxn modelId="{9223CB9B-027C-4F81-89F1-0CB84E206605}" type="presOf" srcId="{1BD104D4-5F66-487A-B4E1-17B889ED8F6C}" destId="{ABD55FC1-98D4-4D28-B91B-AE93CAF8C759}" srcOrd="0" destOrd="0" presId="urn:microsoft.com/office/officeart/2005/8/layout/matrix3"/>
    <dgm:cxn modelId="{EB5E4FD5-5DD7-44E3-9A26-2ACAC044A55E}" type="presOf" srcId="{53A8B086-CBCE-4D00-A383-724371176523}" destId="{650720A3-9D3B-4ED4-A3B5-3D842074B7C0}" srcOrd="0" destOrd="0" presId="urn:microsoft.com/office/officeart/2005/8/layout/matrix3"/>
    <dgm:cxn modelId="{792C44AC-9B6F-4511-9BEA-CA5BDE639CBD}" srcId="{5BE12321-0F8E-4A49-ADE7-69B7F3079142}" destId="{B62B3EEA-98AE-4BED-B7AA-73D5BB479701}" srcOrd="3" destOrd="0" parTransId="{29F4B2B7-D5ED-4B4B-8CBD-0646DCB09C95}" sibTransId="{6E5782E8-2C85-48EF-8A16-D3EF7110E187}"/>
    <dgm:cxn modelId="{557AC459-1487-4B42-BA05-7590448D238D}" type="presOf" srcId="{B62B3EEA-98AE-4BED-B7AA-73D5BB479701}" destId="{C43A9951-97AE-43AE-851E-1F531652DD97}" srcOrd="0" destOrd="0" presId="urn:microsoft.com/office/officeart/2005/8/layout/matrix3"/>
    <dgm:cxn modelId="{77DD2789-CED9-44A1-BE3C-C24E96B611BE}" srcId="{5BE12321-0F8E-4A49-ADE7-69B7F3079142}" destId="{1BD104D4-5F66-487A-B4E1-17B889ED8F6C}" srcOrd="1" destOrd="0" parTransId="{CFA15F4D-77F7-466C-A002-177621F17090}" sibTransId="{7534D9FF-7715-4E10-AD27-E4E8E38209E1}"/>
    <dgm:cxn modelId="{16182363-2BFA-4EBB-B195-2FBA7D56A6BD}" type="presOf" srcId="{5BE12321-0F8E-4A49-ADE7-69B7F3079142}" destId="{1C160DF9-9403-409B-9C6B-768F9B5D266E}" srcOrd="0" destOrd="0" presId="urn:microsoft.com/office/officeart/2005/8/layout/matrix3"/>
    <dgm:cxn modelId="{6A532345-0C1C-48DF-A223-BE5B60B8D557}" type="presOf" srcId="{0958467B-2DEA-4ABB-A787-25F845C5440C}" destId="{2B3BE61F-1FD2-4E48-99DC-AC8ABDD085DD}" srcOrd="0" destOrd="0" presId="urn:microsoft.com/office/officeart/2005/8/layout/matrix3"/>
    <dgm:cxn modelId="{F1F53A5C-3243-48A7-AF5F-533360659E9C}" type="presParOf" srcId="{1C160DF9-9403-409B-9C6B-768F9B5D266E}" destId="{8C1A3474-B753-4BC7-86C8-D512A562E099}" srcOrd="0" destOrd="0" presId="urn:microsoft.com/office/officeart/2005/8/layout/matrix3"/>
    <dgm:cxn modelId="{0964DBF0-635C-4EF4-A9D8-6A452A7DF4BA}" type="presParOf" srcId="{1C160DF9-9403-409B-9C6B-768F9B5D266E}" destId="{2B3BE61F-1FD2-4E48-99DC-AC8ABDD085DD}" srcOrd="1" destOrd="0" presId="urn:microsoft.com/office/officeart/2005/8/layout/matrix3"/>
    <dgm:cxn modelId="{AF694121-F5CE-4B20-B82A-CFEFB7046945}" type="presParOf" srcId="{1C160DF9-9403-409B-9C6B-768F9B5D266E}" destId="{ABD55FC1-98D4-4D28-B91B-AE93CAF8C759}" srcOrd="2" destOrd="0" presId="urn:microsoft.com/office/officeart/2005/8/layout/matrix3"/>
    <dgm:cxn modelId="{1910D916-73B2-4D8E-8C1E-14F9A3AD6C11}" type="presParOf" srcId="{1C160DF9-9403-409B-9C6B-768F9B5D266E}" destId="{650720A3-9D3B-4ED4-A3B5-3D842074B7C0}" srcOrd="3" destOrd="0" presId="urn:microsoft.com/office/officeart/2005/8/layout/matrix3"/>
    <dgm:cxn modelId="{1B9910FA-DCAB-48C6-B1B7-3CB4D5460EAA}" type="presParOf" srcId="{1C160DF9-9403-409B-9C6B-768F9B5D266E}" destId="{C43A9951-97AE-43AE-851E-1F531652DD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773F34-F6B5-443B-AEEE-D68BC4A4809C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EC50E20B-00E9-4902-9FC2-8798E79C7F49}">
      <dgm:prSet phldrT="[besedilo]"/>
      <dgm:spPr/>
      <dgm:t>
        <a:bodyPr/>
        <a:lstStyle/>
        <a:p>
          <a:r>
            <a:rPr lang="sl-SI" dirty="0" smtClean="0"/>
            <a:t>Rokomet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8853E0-371D-45DF-9708-3F044287FDE8}" type="parTrans" cxnId="{7F86D865-AD07-48CC-AD51-7B7443DE6049}">
      <dgm:prSet/>
      <dgm:spPr/>
      <dgm:t>
        <a:bodyPr/>
        <a:lstStyle/>
        <a:p>
          <a:endParaRPr lang="sl-SI"/>
        </a:p>
      </dgm:t>
    </dgm:pt>
    <dgm:pt modelId="{399492F2-371F-4670-A52C-CCA25156FB2A}" type="sibTrans" cxnId="{7F86D865-AD07-48CC-AD51-7B7443DE6049}">
      <dgm:prSet/>
      <dgm:spPr/>
      <dgm:t>
        <a:bodyPr/>
        <a:lstStyle/>
        <a:p>
          <a:endParaRPr lang="sl-SI"/>
        </a:p>
      </dgm:t>
    </dgm:pt>
    <dgm:pt modelId="{3DBB9139-2652-4EF6-B9F1-0F2DF92A429A}">
      <dgm:prSet phldrT="[besedilo]"/>
      <dgm:spPr/>
      <dgm:t>
        <a:bodyPr/>
        <a:lstStyle/>
        <a:p>
          <a:r>
            <a:rPr lang="sl-SI" dirty="0" smtClean="0"/>
            <a:t>Balinanje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F882861-5690-47C7-97C2-8AAFEB69C550}" type="parTrans" cxnId="{D7AF5A02-259A-43D6-8782-E7FE3286EFD5}">
      <dgm:prSet/>
      <dgm:spPr/>
      <dgm:t>
        <a:bodyPr/>
        <a:lstStyle/>
        <a:p>
          <a:endParaRPr lang="sl-SI"/>
        </a:p>
      </dgm:t>
    </dgm:pt>
    <dgm:pt modelId="{AE0470D1-587F-418E-8694-A33EBABD404E}" type="sibTrans" cxnId="{D7AF5A02-259A-43D6-8782-E7FE3286EFD5}">
      <dgm:prSet/>
      <dgm:spPr/>
      <dgm:t>
        <a:bodyPr/>
        <a:lstStyle/>
        <a:p>
          <a:endParaRPr lang="sl-SI"/>
        </a:p>
      </dgm:t>
    </dgm:pt>
    <dgm:pt modelId="{0A2E5A12-3A1F-470A-86DB-D26683470635}">
      <dgm:prSet phldrT="[besedilo]"/>
      <dgm:spPr/>
      <dgm:t>
        <a:bodyPr/>
        <a:lstStyle/>
        <a:p>
          <a:r>
            <a:rPr lang="sl-SI" dirty="0" smtClean="0"/>
            <a:t>Nogomet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30670D5-F54E-4745-AA6E-6B0F5EA4B930}" type="parTrans" cxnId="{E13DBE80-41D6-4B8C-88D3-83A471397452}">
      <dgm:prSet/>
      <dgm:spPr/>
      <dgm:t>
        <a:bodyPr/>
        <a:lstStyle/>
        <a:p>
          <a:endParaRPr lang="sl-SI"/>
        </a:p>
      </dgm:t>
    </dgm:pt>
    <dgm:pt modelId="{5D41A7B2-B59C-433F-ADF9-D6ABBD968DA0}" type="sibTrans" cxnId="{E13DBE80-41D6-4B8C-88D3-83A471397452}">
      <dgm:prSet/>
      <dgm:spPr/>
      <dgm:t>
        <a:bodyPr/>
        <a:lstStyle/>
        <a:p>
          <a:endParaRPr lang="sl-SI"/>
        </a:p>
      </dgm:t>
    </dgm:pt>
    <dgm:pt modelId="{CACB747C-FD20-4BD0-A301-BB26E96745FB}">
      <dgm:prSet phldrT="[besedilo]"/>
      <dgm:spPr/>
      <dgm:t>
        <a:bodyPr/>
        <a:lstStyle/>
        <a:p>
          <a:r>
            <a:rPr lang="sl-SI" dirty="0" smtClean="0"/>
            <a:t>Košarko</a:t>
          </a:r>
          <a:endParaRPr lang="sl-S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EBAFB6F-0379-4615-A65E-E0D0FEA91FBB}" type="parTrans" cxnId="{E113E70E-9D64-448C-8FBA-EE44C2B23525}">
      <dgm:prSet/>
      <dgm:spPr/>
      <dgm:t>
        <a:bodyPr/>
        <a:lstStyle/>
        <a:p>
          <a:endParaRPr lang="sl-SI"/>
        </a:p>
      </dgm:t>
    </dgm:pt>
    <dgm:pt modelId="{BCBA016B-D710-41CA-977E-8B8D7253996C}" type="sibTrans" cxnId="{E113E70E-9D64-448C-8FBA-EE44C2B23525}">
      <dgm:prSet/>
      <dgm:spPr/>
      <dgm:t>
        <a:bodyPr/>
        <a:lstStyle/>
        <a:p>
          <a:endParaRPr lang="sl-SI"/>
        </a:p>
      </dgm:t>
    </dgm:pt>
    <dgm:pt modelId="{5C947D68-F71D-44FA-83F0-B5BC1D7B4283}" type="pres">
      <dgm:prSet presAssocID="{3D773F34-F6B5-443B-AEEE-D68BC4A480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C767C5F-5FBE-44CB-86C4-BC6C8D06AF2D}" type="pres">
      <dgm:prSet presAssocID="{3D773F34-F6B5-443B-AEEE-D68BC4A4809C}" presName="diamond" presStyleLbl="bgShp" presStyleIdx="0" presStyleCnt="1"/>
      <dgm:spPr/>
    </dgm:pt>
    <dgm:pt modelId="{37484110-5F9B-40CC-8873-F3AE25C70A7B}" type="pres">
      <dgm:prSet presAssocID="{3D773F34-F6B5-443B-AEEE-D68BC4A480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7F0D486-15F3-4F30-889D-E98DF8CA5F42}" type="pres">
      <dgm:prSet presAssocID="{3D773F34-F6B5-443B-AEEE-D68BC4A480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CBA4F9-942B-4434-910B-36B7EEBC5541}" type="pres">
      <dgm:prSet presAssocID="{3D773F34-F6B5-443B-AEEE-D68BC4A480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89C37AD-4920-484A-9741-6EB174F78A45}" type="pres">
      <dgm:prSet presAssocID="{3D773F34-F6B5-443B-AEEE-D68BC4A480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C0E7FD3-10E3-4718-AE98-3B44C877EB44}" type="presOf" srcId="{EC50E20B-00E9-4902-9FC2-8798E79C7F49}" destId="{37484110-5F9B-40CC-8873-F3AE25C70A7B}" srcOrd="0" destOrd="0" presId="urn:microsoft.com/office/officeart/2005/8/layout/matrix3"/>
    <dgm:cxn modelId="{E113E70E-9D64-448C-8FBA-EE44C2B23525}" srcId="{3D773F34-F6B5-443B-AEEE-D68BC4A4809C}" destId="{CACB747C-FD20-4BD0-A301-BB26E96745FB}" srcOrd="3" destOrd="0" parTransId="{CEBAFB6F-0379-4615-A65E-E0D0FEA91FBB}" sibTransId="{BCBA016B-D710-41CA-977E-8B8D7253996C}"/>
    <dgm:cxn modelId="{7F86D865-AD07-48CC-AD51-7B7443DE6049}" srcId="{3D773F34-F6B5-443B-AEEE-D68BC4A4809C}" destId="{EC50E20B-00E9-4902-9FC2-8798E79C7F49}" srcOrd="0" destOrd="0" parTransId="{8B8853E0-371D-45DF-9708-3F044287FDE8}" sibTransId="{399492F2-371F-4670-A52C-CCA25156FB2A}"/>
    <dgm:cxn modelId="{E13DBE80-41D6-4B8C-88D3-83A471397452}" srcId="{3D773F34-F6B5-443B-AEEE-D68BC4A4809C}" destId="{0A2E5A12-3A1F-470A-86DB-D26683470635}" srcOrd="2" destOrd="0" parTransId="{330670D5-F54E-4745-AA6E-6B0F5EA4B930}" sibTransId="{5D41A7B2-B59C-433F-ADF9-D6ABBD968DA0}"/>
    <dgm:cxn modelId="{B38060EE-F3CD-4130-8D4D-79D5AE508C14}" type="presOf" srcId="{CACB747C-FD20-4BD0-A301-BB26E96745FB}" destId="{A89C37AD-4920-484A-9741-6EB174F78A45}" srcOrd="0" destOrd="0" presId="urn:microsoft.com/office/officeart/2005/8/layout/matrix3"/>
    <dgm:cxn modelId="{AABA78DD-6B3B-46AB-AE9F-9B563B194C20}" type="presOf" srcId="{0A2E5A12-3A1F-470A-86DB-D26683470635}" destId="{A4CBA4F9-942B-4434-910B-36B7EEBC5541}" srcOrd="0" destOrd="0" presId="urn:microsoft.com/office/officeart/2005/8/layout/matrix3"/>
    <dgm:cxn modelId="{D7AF5A02-259A-43D6-8782-E7FE3286EFD5}" srcId="{3D773F34-F6B5-443B-AEEE-D68BC4A4809C}" destId="{3DBB9139-2652-4EF6-B9F1-0F2DF92A429A}" srcOrd="1" destOrd="0" parTransId="{9F882861-5690-47C7-97C2-8AAFEB69C550}" sibTransId="{AE0470D1-587F-418E-8694-A33EBABD404E}"/>
    <dgm:cxn modelId="{1904640B-FBBC-4A07-A0E3-E0264EE2A78F}" type="presOf" srcId="{3D773F34-F6B5-443B-AEEE-D68BC4A4809C}" destId="{5C947D68-F71D-44FA-83F0-B5BC1D7B4283}" srcOrd="0" destOrd="0" presId="urn:microsoft.com/office/officeart/2005/8/layout/matrix3"/>
    <dgm:cxn modelId="{F422EF2B-C4A5-4BBC-82AD-EF2C96F61267}" type="presOf" srcId="{3DBB9139-2652-4EF6-B9F1-0F2DF92A429A}" destId="{27F0D486-15F3-4F30-889D-E98DF8CA5F42}" srcOrd="0" destOrd="0" presId="urn:microsoft.com/office/officeart/2005/8/layout/matrix3"/>
    <dgm:cxn modelId="{3F32A58D-915F-481C-A385-5AE323E71386}" type="presParOf" srcId="{5C947D68-F71D-44FA-83F0-B5BC1D7B4283}" destId="{EC767C5F-5FBE-44CB-86C4-BC6C8D06AF2D}" srcOrd="0" destOrd="0" presId="urn:microsoft.com/office/officeart/2005/8/layout/matrix3"/>
    <dgm:cxn modelId="{62D88C79-528D-4218-AF96-02F16C1ACD61}" type="presParOf" srcId="{5C947D68-F71D-44FA-83F0-B5BC1D7B4283}" destId="{37484110-5F9B-40CC-8873-F3AE25C70A7B}" srcOrd="1" destOrd="0" presId="urn:microsoft.com/office/officeart/2005/8/layout/matrix3"/>
    <dgm:cxn modelId="{E1068899-D45B-43ED-923C-CEA2B5B09230}" type="presParOf" srcId="{5C947D68-F71D-44FA-83F0-B5BC1D7B4283}" destId="{27F0D486-15F3-4F30-889D-E98DF8CA5F42}" srcOrd="2" destOrd="0" presId="urn:microsoft.com/office/officeart/2005/8/layout/matrix3"/>
    <dgm:cxn modelId="{1A1890F4-92EA-44E8-A5FE-C8B2130AEA67}" type="presParOf" srcId="{5C947D68-F71D-44FA-83F0-B5BC1D7B4283}" destId="{A4CBA4F9-942B-4434-910B-36B7EEBC5541}" srcOrd="3" destOrd="0" presId="urn:microsoft.com/office/officeart/2005/8/layout/matrix3"/>
    <dgm:cxn modelId="{86881BC3-B45F-4761-B68C-E303F93D187A}" type="presParOf" srcId="{5C947D68-F71D-44FA-83F0-B5BC1D7B4283}" destId="{A89C37AD-4920-484A-9741-6EB174F78A4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FE09-AD48-484E-AA17-0A510D88A65D}">
      <dsp:nvSpPr>
        <dsp:cNvPr id="0" name=""/>
        <dsp:cNvSpPr/>
      </dsp:nvSpPr>
      <dsp:spPr>
        <a:xfrm>
          <a:off x="2264833" y="0"/>
          <a:ext cx="3598333" cy="359833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4BF58-1F77-4856-A973-B48A5392DFBE}">
      <dsp:nvSpPr>
        <dsp:cNvPr id="0" name=""/>
        <dsp:cNvSpPr/>
      </dsp:nvSpPr>
      <dsp:spPr>
        <a:xfrm>
          <a:off x="2606675" y="341841"/>
          <a:ext cx="1403349" cy="14033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800" kern="1200" dirty="0" smtClean="0"/>
            <a:t>15</a:t>
          </a:r>
          <a:endParaRPr lang="sl-SI" sz="5800" kern="1200" dirty="0"/>
        </a:p>
      </dsp:txBody>
      <dsp:txXfrm>
        <a:off x="2675181" y="410347"/>
        <a:ext cx="1266337" cy="1266337"/>
      </dsp:txXfrm>
    </dsp:sp>
    <dsp:sp modelId="{5E650727-7C2E-408C-B374-AA7FCC8889D1}">
      <dsp:nvSpPr>
        <dsp:cNvPr id="0" name=""/>
        <dsp:cNvSpPr/>
      </dsp:nvSpPr>
      <dsp:spPr>
        <a:xfrm>
          <a:off x="4117974" y="341841"/>
          <a:ext cx="1403349" cy="140334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800" kern="1200" dirty="0" smtClean="0"/>
            <a:t>6</a:t>
          </a:r>
          <a:endParaRPr lang="sl-SI" sz="5800" kern="1200" dirty="0"/>
        </a:p>
      </dsp:txBody>
      <dsp:txXfrm>
        <a:off x="4186480" y="410347"/>
        <a:ext cx="1266337" cy="1266337"/>
      </dsp:txXfrm>
    </dsp:sp>
    <dsp:sp modelId="{81E0108E-BF0A-4EAA-B7A9-51A3BEEC4241}">
      <dsp:nvSpPr>
        <dsp:cNvPr id="0" name=""/>
        <dsp:cNvSpPr/>
      </dsp:nvSpPr>
      <dsp:spPr>
        <a:xfrm>
          <a:off x="2606675" y="1853141"/>
          <a:ext cx="1403349" cy="1403349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800" kern="1200" dirty="0" smtClean="0"/>
            <a:t>7</a:t>
          </a:r>
          <a:endParaRPr lang="sl-SI" sz="5800" kern="1200" dirty="0"/>
        </a:p>
      </dsp:txBody>
      <dsp:txXfrm>
        <a:off x="2675181" y="1921647"/>
        <a:ext cx="1266337" cy="1266337"/>
      </dsp:txXfrm>
    </dsp:sp>
    <dsp:sp modelId="{0CA7A6AC-BCA8-42A3-80ED-CD81A3558033}">
      <dsp:nvSpPr>
        <dsp:cNvPr id="0" name=""/>
        <dsp:cNvSpPr/>
      </dsp:nvSpPr>
      <dsp:spPr>
        <a:xfrm>
          <a:off x="4117974" y="1853141"/>
          <a:ext cx="1403349" cy="140334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800" kern="1200" dirty="0" smtClean="0"/>
            <a:t>11</a:t>
          </a:r>
          <a:endParaRPr lang="sl-SI" sz="5800" kern="1200" dirty="0"/>
        </a:p>
      </dsp:txBody>
      <dsp:txXfrm>
        <a:off x="4186480" y="1921647"/>
        <a:ext cx="1266337" cy="1266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A09DD-FBEE-49CB-9198-649836CA12C1}">
      <dsp:nvSpPr>
        <dsp:cNvPr id="0" name=""/>
        <dsp:cNvSpPr/>
      </dsp:nvSpPr>
      <dsp:spPr>
        <a:xfrm>
          <a:off x="0" y="0"/>
          <a:ext cx="577965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DRŽI</a:t>
          </a:r>
          <a:endParaRPr lang="sl-SI" sz="2800" kern="1200" dirty="0"/>
        </a:p>
      </dsp:txBody>
      <dsp:txXfrm>
        <a:off x="32784" y="32784"/>
        <a:ext cx="5714087" cy="606012"/>
      </dsp:txXfrm>
    </dsp:sp>
    <dsp:sp modelId="{C92011D2-784B-4F6F-B4F5-6386A4C0055A}">
      <dsp:nvSpPr>
        <dsp:cNvPr id="0" name=""/>
        <dsp:cNvSpPr/>
      </dsp:nvSpPr>
      <dsp:spPr>
        <a:xfrm>
          <a:off x="0" y="698176"/>
          <a:ext cx="577965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50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2200" kern="1200" dirty="0"/>
        </a:p>
      </dsp:txBody>
      <dsp:txXfrm>
        <a:off x="0" y="698176"/>
        <a:ext cx="5779655" cy="463680"/>
      </dsp:txXfrm>
    </dsp:sp>
    <dsp:sp modelId="{DD4B8E07-43CD-432D-AAA7-BB44401B658E}">
      <dsp:nvSpPr>
        <dsp:cNvPr id="0" name=""/>
        <dsp:cNvSpPr/>
      </dsp:nvSpPr>
      <dsp:spPr>
        <a:xfrm>
          <a:off x="0" y="1161857"/>
          <a:ext cx="577965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NE DRŽI</a:t>
          </a:r>
          <a:endParaRPr lang="sl-SI" sz="2800" kern="1200" dirty="0"/>
        </a:p>
      </dsp:txBody>
      <dsp:txXfrm>
        <a:off x="32784" y="1194641"/>
        <a:ext cx="5714087" cy="606012"/>
      </dsp:txXfrm>
    </dsp:sp>
    <dsp:sp modelId="{D7BF26FE-9ACC-419F-8B9F-853D091ECA99}">
      <dsp:nvSpPr>
        <dsp:cNvPr id="0" name=""/>
        <dsp:cNvSpPr/>
      </dsp:nvSpPr>
      <dsp:spPr>
        <a:xfrm>
          <a:off x="0" y="1833437"/>
          <a:ext cx="577965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50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2200" kern="1200" dirty="0"/>
        </a:p>
      </dsp:txBody>
      <dsp:txXfrm>
        <a:off x="0" y="1833437"/>
        <a:ext cx="5779655" cy="46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A9410-013F-4067-A201-C4E7369CC0D1}">
      <dsp:nvSpPr>
        <dsp:cNvPr id="0" name=""/>
        <dsp:cNvSpPr/>
      </dsp:nvSpPr>
      <dsp:spPr>
        <a:xfrm>
          <a:off x="1538936" y="0"/>
          <a:ext cx="3960236" cy="396023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A14E1-C078-455B-B92E-EA436551AE75}">
      <dsp:nvSpPr>
        <dsp:cNvPr id="0" name=""/>
        <dsp:cNvSpPr/>
      </dsp:nvSpPr>
      <dsp:spPr>
        <a:xfrm>
          <a:off x="1915158" y="376222"/>
          <a:ext cx="1544492" cy="1544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Šaha</a:t>
          </a:r>
          <a:endParaRPr lang="sl-SI" sz="2200" kern="1200" dirty="0"/>
        </a:p>
      </dsp:txBody>
      <dsp:txXfrm>
        <a:off x="1990554" y="451618"/>
        <a:ext cx="1393700" cy="1393700"/>
      </dsp:txXfrm>
    </dsp:sp>
    <dsp:sp modelId="{16C98E20-3220-4607-B173-3FD0CA0AB234}">
      <dsp:nvSpPr>
        <dsp:cNvPr id="0" name=""/>
        <dsp:cNvSpPr/>
      </dsp:nvSpPr>
      <dsp:spPr>
        <a:xfrm>
          <a:off x="3578458" y="376222"/>
          <a:ext cx="1544492" cy="15444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Košarke</a:t>
          </a:r>
          <a:endParaRPr lang="sl-SI" sz="2200" kern="1200" dirty="0"/>
        </a:p>
      </dsp:txBody>
      <dsp:txXfrm>
        <a:off x="3653854" y="451618"/>
        <a:ext cx="1393700" cy="1393700"/>
      </dsp:txXfrm>
    </dsp:sp>
    <dsp:sp modelId="{6690FB55-D8B2-4427-8273-798A592639D2}">
      <dsp:nvSpPr>
        <dsp:cNvPr id="0" name=""/>
        <dsp:cNvSpPr/>
      </dsp:nvSpPr>
      <dsp:spPr>
        <a:xfrm>
          <a:off x="1915158" y="2039521"/>
          <a:ext cx="1544492" cy="15444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Nogometa</a:t>
          </a:r>
          <a:endParaRPr lang="sl-SI" sz="2200" kern="1200" dirty="0"/>
        </a:p>
      </dsp:txBody>
      <dsp:txXfrm>
        <a:off x="1990554" y="2114917"/>
        <a:ext cx="1393700" cy="1393700"/>
      </dsp:txXfrm>
    </dsp:sp>
    <dsp:sp modelId="{F15E4F2E-8DC4-44FE-AEFA-1AD7826B74F7}">
      <dsp:nvSpPr>
        <dsp:cNvPr id="0" name=""/>
        <dsp:cNvSpPr/>
      </dsp:nvSpPr>
      <dsp:spPr>
        <a:xfrm>
          <a:off x="3578458" y="2039521"/>
          <a:ext cx="1544492" cy="15444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Plavanja</a:t>
          </a:r>
          <a:endParaRPr lang="sl-SI" sz="2200" kern="1200" dirty="0"/>
        </a:p>
      </dsp:txBody>
      <dsp:txXfrm>
        <a:off x="3653854" y="2114917"/>
        <a:ext cx="1393700" cy="1393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C29F9-C9D5-49BB-948B-2D36553A8A62}">
      <dsp:nvSpPr>
        <dsp:cNvPr id="0" name=""/>
        <dsp:cNvSpPr/>
      </dsp:nvSpPr>
      <dsp:spPr>
        <a:xfrm>
          <a:off x="1509760" y="0"/>
          <a:ext cx="4097097" cy="4097097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D2666-374A-4CF5-965B-C54491398C0D}">
      <dsp:nvSpPr>
        <dsp:cNvPr id="0" name=""/>
        <dsp:cNvSpPr/>
      </dsp:nvSpPr>
      <dsp:spPr>
        <a:xfrm>
          <a:off x="1898984" y="361517"/>
          <a:ext cx="1597867" cy="15978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Košarka</a:t>
          </a:r>
          <a:endParaRPr lang="sl-SI" sz="2500" kern="1200" dirty="0"/>
        </a:p>
      </dsp:txBody>
      <dsp:txXfrm>
        <a:off x="1976985" y="439518"/>
        <a:ext cx="1441865" cy="1441865"/>
      </dsp:txXfrm>
    </dsp:sp>
    <dsp:sp modelId="{472F25DB-0F95-42E5-8C5E-FCE0D9DB26AA}">
      <dsp:nvSpPr>
        <dsp:cNvPr id="0" name=""/>
        <dsp:cNvSpPr/>
      </dsp:nvSpPr>
      <dsp:spPr>
        <a:xfrm>
          <a:off x="3619765" y="389224"/>
          <a:ext cx="1597867" cy="1597867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Rokomet</a:t>
          </a:r>
          <a:endParaRPr lang="sl-SI" sz="2500" kern="1200" dirty="0"/>
        </a:p>
      </dsp:txBody>
      <dsp:txXfrm>
        <a:off x="3697766" y="467225"/>
        <a:ext cx="1441865" cy="1441865"/>
      </dsp:txXfrm>
    </dsp:sp>
    <dsp:sp modelId="{8D0EC5D5-CC87-459A-ABC7-E744AC9294E5}">
      <dsp:nvSpPr>
        <dsp:cNvPr id="0" name=""/>
        <dsp:cNvSpPr/>
      </dsp:nvSpPr>
      <dsp:spPr>
        <a:xfrm>
          <a:off x="1898984" y="2110004"/>
          <a:ext cx="1597867" cy="1597867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Nogomet</a:t>
          </a:r>
          <a:endParaRPr lang="sl-SI" sz="2500" kern="1200" dirty="0"/>
        </a:p>
      </dsp:txBody>
      <dsp:txXfrm>
        <a:off x="1976985" y="2188005"/>
        <a:ext cx="1441865" cy="1441865"/>
      </dsp:txXfrm>
    </dsp:sp>
    <dsp:sp modelId="{C49006FE-2CD1-487F-91E2-5A4677057803}">
      <dsp:nvSpPr>
        <dsp:cNvPr id="0" name=""/>
        <dsp:cNvSpPr/>
      </dsp:nvSpPr>
      <dsp:spPr>
        <a:xfrm>
          <a:off x="3619765" y="2110004"/>
          <a:ext cx="1597867" cy="159786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Odbojka</a:t>
          </a:r>
          <a:endParaRPr lang="sl-SI" sz="2500" kern="1200" dirty="0"/>
        </a:p>
      </dsp:txBody>
      <dsp:txXfrm>
        <a:off x="3697766" y="2188005"/>
        <a:ext cx="1441865" cy="1441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9BA0F-6E27-4612-A8D1-E189C13B4ADB}">
      <dsp:nvSpPr>
        <dsp:cNvPr id="0" name=""/>
        <dsp:cNvSpPr/>
      </dsp:nvSpPr>
      <dsp:spPr>
        <a:xfrm>
          <a:off x="1333427" y="0"/>
          <a:ext cx="3535363" cy="353536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1F0B6-B047-462E-86EE-5A8A5A000786}">
      <dsp:nvSpPr>
        <dsp:cNvPr id="0" name=""/>
        <dsp:cNvSpPr/>
      </dsp:nvSpPr>
      <dsp:spPr>
        <a:xfrm>
          <a:off x="1669286" y="335859"/>
          <a:ext cx="1378791" cy="13787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Košarko</a:t>
          </a:r>
          <a:endParaRPr lang="sl-SI" sz="2200" kern="1200" dirty="0"/>
        </a:p>
      </dsp:txBody>
      <dsp:txXfrm>
        <a:off x="1736593" y="403166"/>
        <a:ext cx="1244177" cy="1244177"/>
      </dsp:txXfrm>
    </dsp:sp>
    <dsp:sp modelId="{CDB03808-2DAD-458D-8AF4-4FC5E92B1968}">
      <dsp:nvSpPr>
        <dsp:cNvPr id="0" name=""/>
        <dsp:cNvSpPr/>
      </dsp:nvSpPr>
      <dsp:spPr>
        <a:xfrm>
          <a:off x="3154139" y="335859"/>
          <a:ext cx="1378791" cy="1378791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Nogomet</a:t>
          </a:r>
          <a:endParaRPr lang="sl-SI" sz="2200" kern="1200" dirty="0"/>
        </a:p>
      </dsp:txBody>
      <dsp:txXfrm>
        <a:off x="3221446" y="403166"/>
        <a:ext cx="1244177" cy="1244177"/>
      </dsp:txXfrm>
    </dsp:sp>
    <dsp:sp modelId="{9773D59C-B434-4755-9D40-63C65AE2EE00}">
      <dsp:nvSpPr>
        <dsp:cNvPr id="0" name=""/>
        <dsp:cNvSpPr/>
      </dsp:nvSpPr>
      <dsp:spPr>
        <a:xfrm>
          <a:off x="1669286" y="1820711"/>
          <a:ext cx="1378791" cy="1378791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Rokomet</a:t>
          </a:r>
          <a:endParaRPr lang="sl-SI" sz="2200" kern="1200" dirty="0"/>
        </a:p>
      </dsp:txBody>
      <dsp:txXfrm>
        <a:off x="1736593" y="1888018"/>
        <a:ext cx="1244177" cy="1244177"/>
      </dsp:txXfrm>
    </dsp:sp>
    <dsp:sp modelId="{A6A6F788-96FF-4A77-B18C-DC27517B4212}">
      <dsp:nvSpPr>
        <dsp:cNvPr id="0" name=""/>
        <dsp:cNvSpPr/>
      </dsp:nvSpPr>
      <dsp:spPr>
        <a:xfrm>
          <a:off x="3154139" y="1820711"/>
          <a:ext cx="1378791" cy="137879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Odbojko</a:t>
          </a:r>
          <a:endParaRPr lang="sl-SI" sz="2200" kern="1200" dirty="0"/>
        </a:p>
      </dsp:txBody>
      <dsp:txXfrm>
        <a:off x="3221446" y="1888018"/>
        <a:ext cx="1244177" cy="1244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A3474-B753-4BC7-86C8-D512A562E099}">
      <dsp:nvSpPr>
        <dsp:cNvPr id="0" name=""/>
        <dsp:cNvSpPr/>
      </dsp:nvSpPr>
      <dsp:spPr>
        <a:xfrm>
          <a:off x="1530542" y="0"/>
          <a:ext cx="3589097" cy="3589097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BE61F-1FD2-4E48-99DC-AC8ABDD085DD}">
      <dsp:nvSpPr>
        <dsp:cNvPr id="0" name=""/>
        <dsp:cNvSpPr/>
      </dsp:nvSpPr>
      <dsp:spPr>
        <a:xfrm>
          <a:off x="1871506" y="340964"/>
          <a:ext cx="1399747" cy="13997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Nogomet</a:t>
          </a:r>
          <a:endParaRPr lang="sl-SI" sz="2200" kern="1200" dirty="0"/>
        </a:p>
      </dsp:txBody>
      <dsp:txXfrm>
        <a:off x="1939836" y="409294"/>
        <a:ext cx="1263087" cy="1263087"/>
      </dsp:txXfrm>
    </dsp:sp>
    <dsp:sp modelId="{ABD55FC1-98D4-4D28-B91B-AE93CAF8C759}">
      <dsp:nvSpPr>
        <dsp:cNvPr id="0" name=""/>
        <dsp:cNvSpPr/>
      </dsp:nvSpPr>
      <dsp:spPr>
        <a:xfrm>
          <a:off x="3378927" y="340964"/>
          <a:ext cx="1399747" cy="1399747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Tenis</a:t>
          </a:r>
          <a:endParaRPr lang="sl-SI" sz="2200" kern="1200" dirty="0"/>
        </a:p>
      </dsp:txBody>
      <dsp:txXfrm>
        <a:off x="3447257" y="409294"/>
        <a:ext cx="1263087" cy="1263087"/>
      </dsp:txXfrm>
    </dsp:sp>
    <dsp:sp modelId="{650720A3-9D3B-4ED4-A3B5-3D842074B7C0}">
      <dsp:nvSpPr>
        <dsp:cNvPr id="0" name=""/>
        <dsp:cNvSpPr/>
      </dsp:nvSpPr>
      <dsp:spPr>
        <a:xfrm>
          <a:off x="1871506" y="1848384"/>
          <a:ext cx="1399747" cy="1399747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Košarko</a:t>
          </a:r>
          <a:endParaRPr lang="sl-SI" sz="2200" kern="1200" dirty="0"/>
        </a:p>
      </dsp:txBody>
      <dsp:txXfrm>
        <a:off x="1939836" y="1916714"/>
        <a:ext cx="1263087" cy="1263087"/>
      </dsp:txXfrm>
    </dsp:sp>
    <dsp:sp modelId="{C43A9951-97AE-43AE-851E-1F531652DD97}">
      <dsp:nvSpPr>
        <dsp:cNvPr id="0" name=""/>
        <dsp:cNvSpPr/>
      </dsp:nvSpPr>
      <dsp:spPr>
        <a:xfrm>
          <a:off x="3378927" y="1848384"/>
          <a:ext cx="1399747" cy="139974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Odbojko</a:t>
          </a:r>
          <a:endParaRPr lang="sl-SI" sz="2200" kern="1200" dirty="0"/>
        </a:p>
      </dsp:txBody>
      <dsp:txXfrm>
        <a:off x="3447257" y="1916714"/>
        <a:ext cx="1263087" cy="1263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67C5F-5FBE-44CB-86C4-BC6C8D06AF2D}">
      <dsp:nvSpPr>
        <dsp:cNvPr id="0" name=""/>
        <dsp:cNvSpPr/>
      </dsp:nvSpPr>
      <dsp:spPr>
        <a:xfrm>
          <a:off x="1170324" y="0"/>
          <a:ext cx="3930842" cy="3930842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84110-5F9B-40CC-8873-F3AE25C70A7B}">
      <dsp:nvSpPr>
        <dsp:cNvPr id="0" name=""/>
        <dsp:cNvSpPr/>
      </dsp:nvSpPr>
      <dsp:spPr>
        <a:xfrm>
          <a:off x="1543754" y="373429"/>
          <a:ext cx="1533028" cy="15330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Rokomet</a:t>
          </a:r>
          <a:endParaRPr lang="sl-SI" sz="2400" kern="1200" dirty="0"/>
        </a:p>
      </dsp:txBody>
      <dsp:txXfrm>
        <a:off x="1618590" y="448265"/>
        <a:ext cx="1383356" cy="1383356"/>
      </dsp:txXfrm>
    </dsp:sp>
    <dsp:sp modelId="{27F0D486-15F3-4F30-889D-E98DF8CA5F42}">
      <dsp:nvSpPr>
        <dsp:cNvPr id="0" name=""/>
        <dsp:cNvSpPr/>
      </dsp:nvSpPr>
      <dsp:spPr>
        <a:xfrm>
          <a:off x="3194708" y="373429"/>
          <a:ext cx="1533028" cy="1533028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Balinanje</a:t>
          </a:r>
          <a:endParaRPr lang="sl-SI" sz="2400" kern="1200" dirty="0"/>
        </a:p>
      </dsp:txBody>
      <dsp:txXfrm>
        <a:off x="3269544" y="448265"/>
        <a:ext cx="1383356" cy="1383356"/>
      </dsp:txXfrm>
    </dsp:sp>
    <dsp:sp modelId="{A4CBA4F9-942B-4434-910B-36B7EEBC5541}">
      <dsp:nvSpPr>
        <dsp:cNvPr id="0" name=""/>
        <dsp:cNvSpPr/>
      </dsp:nvSpPr>
      <dsp:spPr>
        <a:xfrm>
          <a:off x="1543754" y="2024383"/>
          <a:ext cx="1533028" cy="1533028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Nogomet</a:t>
          </a:r>
          <a:endParaRPr lang="sl-SI" sz="2400" kern="1200" dirty="0"/>
        </a:p>
      </dsp:txBody>
      <dsp:txXfrm>
        <a:off x="1618590" y="2099219"/>
        <a:ext cx="1383356" cy="1383356"/>
      </dsp:txXfrm>
    </dsp:sp>
    <dsp:sp modelId="{A89C37AD-4920-484A-9741-6EB174F78A45}">
      <dsp:nvSpPr>
        <dsp:cNvPr id="0" name=""/>
        <dsp:cNvSpPr/>
      </dsp:nvSpPr>
      <dsp:spPr>
        <a:xfrm>
          <a:off x="3194708" y="2024383"/>
          <a:ext cx="1533028" cy="153302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Košarko</a:t>
          </a:r>
          <a:endParaRPr lang="sl-SI" sz="2400" kern="1200" dirty="0"/>
        </a:p>
      </dsp:txBody>
      <dsp:txXfrm>
        <a:off x="3269544" y="2099219"/>
        <a:ext cx="1383356" cy="138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423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4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534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48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346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66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66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8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8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9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80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537C-3DC9-4A21-8DC5-45C8F268C3C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481C-5912-405F-B136-C0A6141E00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476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slide" Target="slide6.xml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image" Target="../media/image3.jp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PTXbse9dPJ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EFULgwt35s0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TW_t_o7eB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-hq66L3gin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4715160" y="2641042"/>
            <a:ext cx="2724727" cy="14970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30149" y="573883"/>
            <a:ext cx="9144000" cy="1025381"/>
          </a:xfrm>
        </p:spPr>
        <p:txBody>
          <a:bodyPr/>
          <a:lstStyle/>
          <a:p>
            <a:r>
              <a:rPr lang="sl-SI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Športne igre z žogo</a:t>
            </a:r>
            <a:endParaRPr lang="sl-SI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91" y="1615851"/>
            <a:ext cx="1402611" cy="135819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76" y="4658133"/>
            <a:ext cx="1320800" cy="13208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51" y="1599264"/>
            <a:ext cx="1579852" cy="1557601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5407232" y="2789380"/>
            <a:ext cx="134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Izberi eno izmed rumenih zvezdic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16" y="4575627"/>
            <a:ext cx="1403306" cy="140330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53" y="5605607"/>
            <a:ext cx="1484745" cy="971635"/>
          </a:xfrm>
          <a:prstGeom prst="rect">
            <a:avLst/>
          </a:prstGeom>
        </p:spPr>
      </p:pic>
      <p:sp>
        <p:nvSpPr>
          <p:cNvPr id="5" name="5-kraka zvezda 4">
            <a:hlinkClick r:id="rId7" action="ppaction://hlinksldjump"/>
          </p:cNvPr>
          <p:cNvSpPr/>
          <p:nvPr/>
        </p:nvSpPr>
        <p:spPr>
          <a:xfrm>
            <a:off x="1200068" y="2077370"/>
            <a:ext cx="36945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5-kraka zvezda 10">
            <a:hlinkClick r:id="rId8" action="ppaction://hlinksldjump"/>
          </p:cNvPr>
          <p:cNvSpPr/>
          <p:nvPr/>
        </p:nvSpPr>
        <p:spPr>
          <a:xfrm>
            <a:off x="2886141" y="5110827"/>
            <a:ext cx="36945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5-kraka zvezda 11">
            <a:hlinkClick r:id="rId9" action="ppaction://hlinksldjump"/>
          </p:cNvPr>
          <p:cNvSpPr/>
          <p:nvPr/>
        </p:nvSpPr>
        <p:spPr>
          <a:xfrm>
            <a:off x="8589848" y="5123289"/>
            <a:ext cx="36945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5-kraka zvezda 12">
            <a:hlinkClick r:id="rId10" action="ppaction://hlinksldjump"/>
          </p:cNvPr>
          <p:cNvSpPr/>
          <p:nvPr/>
        </p:nvSpPr>
        <p:spPr>
          <a:xfrm>
            <a:off x="10674149" y="2142548"/>
            <a:ext cx="36945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5-kraka zvezda 17">
            <a:hlinkClick r:id="rId11" action="ppaction://hlinksldjump"/>
          </p:cNvPr>
          <p:cNvSpPr/>
          <p:nvPr/>
        </p:nvSpPr>
        <p:spPr>
          <a:xfrm>
            <a:off x="5892797" y="5939024"/>
            <a:ext cx="36945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</p:spPr>
      </p:pic>
    </p:spTree>
    <p:extLst>
      <p:ext uri="{BB962C8B-B14F-4D97-AF65-F5344CB8AC3E}">
        <p14:creationId xmlns:p14="http://schemas.microsoft.com/office/powerpoint/2010/main" val="36232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2.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Športnik na sliki je rokometaš.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2815560"/>
              </p:ext>
            </p:extLst>
          </p:nvPr>
        </p:nvGraphicFramePr>
        <p:xfrm>
          <a:off x="838200" y="3417455"/>
          <a:ext cx="5779655" cy="232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77" y="2216519"/>
            <a:ext cx="3181023" cy="19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3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12872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3.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Glavni cilj katerega športa je zadeti koš?</a:t>
            </a:r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6098381"/>
              </p:ext>
            </p:extLst>
          </p:nvPr>
        </p:nvGraphicFramePr>
        <p:xfrm>
          <a:off x="2576945" y="2687781"/>
          <a:ext cx="7038109" cy="396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4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3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3488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4.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Pri katerem športu je na sredini igrišča postavljena mreža?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8422561"/>
              </p:ext>
            </p:extLst>
          </p:nvPr>
        </p:nvGraphicFramePr>
        <p:xfrm>
          <a:off x="2392219" y="2355273"/>
          <a:ext cx="7116618" cy="409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7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3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19189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NOGOMET</a:t>
            </a:r>
            <a:endParaRPr lang="sl-SI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</a:t>
            </a:r>
            <a:r>
              <a:rPr lang="sl-SI" dirty="0" smtClean="0"/>
              <a:t>kipo sestavlja 11 igralcev</a:t>
            </a:r>
          </a:p>
          <a:p>
            <a:r>
              <a:rPr lang="sl-SI" dirty="0"/>
              <a:t>i</a:t>
            </a:r>
            <a:r>
              <a:rPr lang="sl-SI" dirty="0" smtClean="0"/>
              <a:t>gra se 2 polčasa po 45 minut</a:t>
            </a:r>
          </a:p>
          <a:p>
            <a:r>
              <a:rPr lang="sl-SI" dirty="0"/>
              <a:t>n</a:t>
            </a:r>
            <a:r>
              <a:rPr lang="sl-SI" dirty="0" smtClean="0"/>
              <a:t>ogometni čevelj ima na podplatu čepke</a:t>
            </a:r>
          </a:p>
          <a:p>
            <a:r>
              <a:rPr lang="sl-SI" dirty="0"/>
              <a:t>p</a:t>
            </a:r>
            <a:r>
              <a:rPr lang="sl-SI" dirty="0" smtClean="0"/>
              <a:t>repovedano je igranje z roko (izjema je vratar)</a:t>
            </a:r>
            <a:endParaRPr lang="sl-SI" dirty="0"/>
          </a:p>
          <a:p>
            <a:r>
              <a:rPr lang="sl-SI" dirty="0"/>
              <a:t>g</a:t>
            </a:r>
            <a:r>
              <a:rPr lang="sl-SI" dirty="0" smtClean="0"/>
              <a:t>lavni cilj je zadeti nasprotnikov gol</a:t>
            </a:r>
            <a:endParaRPr lang="sl-SI" dirty="0"/>
          </a:p>
        </p:txBody>
      </p:sp>
      <p:sp>
        <p:nvSpPr>
          <p:cNvPr id="4" name="Elipsa 3">
            <a:hlinkClick r:id="rId2"/>
          </p:cNvPr>
          <p:cNvSpPr/>
          <p:nvPr/>
        </p:nvSpPr>
        <p:spPr>
          <a:xfrm>
            <a:off x="2927927" y="5652654"/>
            <a:ext cx="6336146" cy="905164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Pritisni za ogled nogometne igre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5" name="Leva puščica 4">
            <a:hlinkClick r:id="rId3" action="ppaction://hlinksldjump"/>
          </p:cNvPr>
          <p:cNvSpPr/>
          <p:nvPr/>
        </p:nvSpPr>
        <p:spPr>
          <a:xfrm>
            <a:off x="10982036" y="6176963"/>
            <a:ext cx="1000993" cy="5992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chemeClr val="tx1"/>
                </a:solidFill>
              </a:rPr>
              <a:t>na 1. stran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57" y="590787"/>
            <a:ext cx="1121035" cy="13995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68" y="1273062"/>
            <a:ext cx="1817917" cy="11191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91" y="3356182"/>
            <a:ext cx="1941985" cy="1290223"/>
          </a:xfrm>
          <a:prstGeom prst="rect">
            <a:avLst/>
          </a:prstGeom>
        </p:spPr>
      </p:pic>
      <p:pic>
        <p:nvPicPr>
          <p:cNvPr id="11" name="Picture 2" descr="untitled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4953705"/>
            <a:ext cx="1402611" cy="13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5.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Kateri šport igra športnik na sliki?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6358592"/>
              </p:ext>
            </p:extLst>
          </p:nvPr>
        </p:nvGraphicFramePr>
        <p:xfrm>
          <a:off x="3131127" y="2641600"/>
          <a:ext cx="6202218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98" y="1027906"/>
            <a:ext cx="207660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3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28824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6.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 sliki je žoga za …</a:t>
            </a: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6367787"/>
              </p:ext>
            </p:extLst>
          </p:nvPr>
        </p:nvGraphicFramePr>
        <p:xfrm>
          <a:off x="2770909" y="2587866"/>
          <a:ext cx="6650182" cy="358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63" y="1686744"/>
            <a:ext cx="1692564" cy="16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3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430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7.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Kateri šport igrajo otroci na sliki?</a:t>
            </a:r>
            <a:endParaRPr lang="sl-SI" dirty="0"/>
          </a:p>
        </p:txBody>
      </p:sp>
      <p:pic>
        <p:nvPicPr>
          <p:cNvPr id="4" name="Picture 2" descr="http://www.yumama.com/files/2012/07/15_nacina_da_zabavite_decu_na_rodjendanu__12__887138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65125"/>
            <a:ext cx="3633787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0964872"/>
              </p:ext>
            </p:extLst>
          </p:nvPr>
        </p:nvGraphicFramePr>
        <p:xfrm>
          <a:off x="2960254" y="2641600"/>
          <a:ext cx="6271491" cy="393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1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3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6489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1" y="1755343"/>
            <a:ext cx="5784286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3666836" y="3066473"/>
            <a:ext cx="4950691" cy="11914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3200" b="1" dirty="0"/>
              <a:t>Čestitke, prišel si do konca kviza.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ZAČNI KVIZ PONOVNO</a:t>
            </a:r>
            <a:endParaRPr lang="sl-SI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va puščica 3">
            <a:hlinkClick r:id="rId3" action="ppaction://hlinksldjump"/>
          </p:cNvPr>
          <p:cNvSpPr/>
          <p:nvPr/>
        </p:nvSpPr>
        <p:spPr>
          <a:xfrm>
            <a:off x="10954472" y="6193342"/>
            <a:ext cx="1028556" cy="5992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chemeClr val="tx1"/>
                </a:solidFill>
              </a:rPr>
              <a:t>n</a:t>
            </a:r>
            <a:r>
              <a:rPr lang="sl-SI" sz="1200" dirty="0" smtClean="0">
                <a:solidFill>
                  <a:schemeClr val="tx1"/>
                </a:solidFill>
              </a:rPr>
              <a:t>a 1. stran</a:t>
            </a:r>
            <a:endParaRPr lang="sl-S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00B0F0"/>
                </a:solidFill>
                <a:latin typeface="Comic Sans MS" panose="030F0702030302020204" pitchFamily="66" charset="0"/>
              </a:rPr>
              <a:t>KOŠARKA</a:t>
            </a: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</a:t>
            </a:r>
            <a:r>
              <a:rPr lang="sl-SI" dirty="0" smtClean="0"/>
              <a:t>kipo sestavlja 5 igralcev</a:t>
            </a:r>
          </a:p>
          <a:p>
            <a:r>
              <a:rPr lang="sl-SI" dirty="0"/>
              <a:t>i</a:t>
            </a:r>
            <a:r>
              <a:rPr lang="sl-SI" dirty="0" smtClean="0"/>
              <a:t>gra se 4 četrtine po 10 minut</a:t>
            </a:r>
          </a:p>
          <a:p>
            <a:r>
              <a:rPr lang="sl-SI" dirty="0"/>
              <a:t>g</a:t>
            </a:r>
            <a:r>
              <a:rPr lang="sl-SI" dirty="0" smtClean="0"/>
              <a:t>lavni cilj je zadeti nasprotnikov koš</a:t>
            </a:r>
          </a:p>
          <a:p>
            <a:r>
              <a:rPr lang="sl-SI" dirty="0"/>
              <a:t>p</a:t>
            </a:r>
            <a:r>
              <a:rPr lang="sl-SI" dirty="0" smtClean="0"/>
              <a:t>repovedano je igranje z nogo</a:t>
            </a:r>
          </a:p>
          <a:p>
            <a:endParaRPr lang="sl-SI" dirty="0" smtClean="0"/>
          </a:p>
        </p:txBody>
      </p:sp>
      <p:sp>
        <p:nvSpPr>
          <p:cNvPr id="5" name="Elipsa 4">
            <a:hlinkClick r:id="rId2"/>
          </p:cNvPr>
          <p:cNvSpPr/>
          <p:nvPr/>
        </p:nvSpPr>
        <p:spPr>
          <a:xfrm>
            <a:off x="2927927" y="5652654"/>
            <a:ext cx="6336146" cy="905164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Pritisni za ogled košarkarske igre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46" y="573246"/>
            <a:ext cx="1666009" cy="250475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67" y="3490624"/>
            <a:ext cx="2562225" cy="17811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1" y="4886035"/>
            <a:ext cx="1307307" cy="1307307"/>
          </a:xfrm>
          <a:prstGeom prst="rect">
            <a:avLst/>
          </a:prstGeom>
        </p:spPr>
      </p:pic>
      <p:sp>
        <p:nvSpPr>
          <p:cNvPr id="13" name="Leva puščica 12">
            <a:hlinkClick r:id="rId6" action="ppaction://hlinksldjump"/>
          </p:cNvPr>
          <p:cNvSpPr/>
          <p:nvPr/>
        </p:nvSpPr>
        <p:spPr>
          <a:xfrm>
            <a:off x="10972800" y="6193342"/>
            <a:ext cx="1010227" cy="5992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na 1. stran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00B0F0"/>
                </a:solidFill>
                <a:latin typeface="Comic Sans MS" panose="030F0702030302020204" pitchFamily="66" charset="0"/>
              </a:rPr>
              <a:t>ODBOJKA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</a:t>
            </a:r>
            <a:r>
              <a:rPr lang="sl-SI" dirty="0" smtClean="0"/>
              <a:t>kipo sestavlja 6 igralcev</a:t>
            </a:r>
          </a:p>
          <a:p>
            <a:r>
              <a:rPr lang="sl-SI" dirty="0"/>
              <a:t>z</a:t>
            </a:r>
            <a:r>
              <a:rPr lang="sl-SI" dirty="0" smtClean="0"/>
              <a:t>magovalec mora zmagati 3 sete do 25 točk</a:t>
            </a:r>
          </a:p>
          <a:p>
            <a:r>
              <a:rPr lang="sl-SI" dirty="0" smtClean="0"/>
              <a:t>žogo je potrebno spraviti preko mreže</a:t>
            </a:r>
          </a:p>
          <a:p>
            <a:r>
              <a:rPr lang="sl-SI" dirty="0"/>
              <a:t>ž</a:t>
            </a:r>
            <a:r>
              <a:rPr lang="sl-SI" dirty="0" smtClean="0"/>
              <a:t>ogo lahko odbiješ s katerimkoli delom telesa</a:t>
            </a:r>
            <a:endParaRPr lang="sl-SI" dirty="0"/>
          </a:p>
          <a:p>
            <a:r>
              <a:rPr lang="sl-SI" dirty="0"/>
              <a:t>glavni cilj je zadeti </a:t>
            </a:r>
            <a:r>
              <a:rPr lang="sl-SI" dirty="0" smtClean="0"/>
              <a:t>nasprotnikovo polje</a:t>
            </a:r>
            <a:endParaRPr lang="sl-SI" dirty="0"/>
          </a:p>
        </p:txBody>
      </p:sp>
      <p:sp>
        <p:nvSpPr>
          <p:cNvPr id="4" name="Elipsa 3">
            <a:hlinkClick r:id="rId2"/>
          </p:cNvPr>
          <p:cNvSpPr/>
          <p:nvPr/>
        </p:nvSpPr>
        <p:spPr>
          <a:xfrm>
            <a:off x="2927927" y="5652654"/>
            <a:ext cx="6336146" cy="905164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Pritisni za ogled odbojkarske igre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92254"/>
            <a:ext cx="1320800" cy="13208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64" y="511992"/>
            <a:ext cx="2378364" cy="21036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18" y="3405738"/>
            <a:ext cx="3270373" cy="1452590"/>
          </a:xfrm>
          <a:prstGeom prst="rect">
            <a:avLst/>
          </a:prstGeom>
        </p:spPr>
      </p:pic>
      <p:sp>
        <p:nvSpPr>
          <p:cNvPr id="11" name="Leva puščica 10">
            <a:hlinkClick r:id="rId6" action="ppaction://hlinksldjump"/>
          </p:cNvPr>
          <p:cNvSpPr/>
          <p:nvPr/>
        </p:nvSpPr>
        <p:spPr>
          <a:xfrm>
            <a:off x="11083637" y="6176963"/>
            <a:ext cx="1000414" cy="5992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na 1. stran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00B0F0"/>
                </a:solidFill>
                <a:latin typeface="Comic Sans MS" panose="030F0702030302020204" pitchFamily="66" charset="0"/>
              </a:rPr>
              <a:t>ROKOMET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</a:t>
            </a:r>
            <a:r>
              <a:rPr lang="sl-SI" dirty="0" smtClean="0"/>
              <a:t>kipo sestavlja 7 igralcev</a:t>
            </a:r>
          </a:p>
          <a:p>
            <a:r>
              <a:rPr lang="sl-SI" dirty="0"/>
              <a:t>i</a:t>
            </a:r>
            <a:r>
              <a:rPr lang="sl-SI" dirty="0" smtClean="0"/>
              <a:t>gra se 2 polčasa po 30 minut</a:t>
            </a:r>
          </a:p>
          <a:p>
            <a:r>
              <a:rPr lang="sl-SI" dirty="0" smtClean="0"/>
              <a:t>prepovedano je igranje z nogo (izjema je vratar)</a:t>
            </a:r>
            <a:endParaRPr lang="sl-SI" dirty="0"/>
          </a:p>
          <a:p>
            <a:r>
              <a:rPr lang="sl-SI" dirty="0"/>
              <a:t>glavni cilj je zadeti nasprotnikov gol</a:t>
            </a:r>
          </a:p>
        </p:txBody>
      </p:sp>
      <p:sp>
        <p:nvSpPr>
          <p:cNvPr id="4" name="Elipsa 3">
            <a:hlinkClick r:id="rId2"/>
          </p:cNvPr>
          <p:cNvSpPr/>
          <p:nvPr/>
        </p:nvSpPr>
        <p:spPr>
          <a:xfrm>
            <a:off x="2927927" y="5652654"/>
            <a:ext cx="6336146" cy="905164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Pritisni za ogled rokometne igre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18643"/>
            <a:ext cx="1579852" cy="155760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202" y="245053"/>
            <a:ext cx="1967680" cy="259931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46" y="3386498"/>
            <a:ext cx="2752725" cy="1666875"/>
          </a:xfrm>
          <a:prstGeom prst="rect">
            <a:avLst/>
          </a:prstGeom>
        </p:spPr>
      </p:pic>
      <p:sp>
        <p:nvSpPr>
          <p:cNvPr id="10" name="Leva puščica 9">
            <a:hlinkClick r:id="rId6" action="ppaction://hlinksldjump"/>
          </p:cNvPr>
          <p:cNvSpPr/>
          <p:nvPr/>
        </p:nvSpPr>
        <p:spPr>
          <a:xfrm>
            <a:off x="10954472" y="6193342"/>
            <a:ext cx="1028556" cy="5992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chemeClr val="tx1"/>
                </a:solidFill>
              </a:rPr>
              <a:t>n</a:t>
            </a:r>
            <a:r>
              <a:rPr lang="sl-SI" sz="1200" dirty="0" smtClean="0">
                <a:solidFill>
                  <a:schemeClr val="tx1"/>
                </a:solidFill>
              </a:rPr>
              <a:t>a 1. stran</a:t>
            </a:r>
            <a:endParaRPr lang="sl-S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1328" y="36628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3200" b="1" dirty="0" smtClean="0"/>
              <a:t>Če si dobro pregledal vse športne igre z žogo, potem se lahko preizkusiš v mini športnem kvizu, drugače se vrni na prvo na stran in še </a:t>
            </a:r>
            <a:r>
              <a:rPr lang="sl-SI" sz="3200" b="1" smtClean="0"/>
              <a:t>malo ponovi. </a:t>
            </a:r>
            <a:endParaRPr lang="sl-SI" sz="3200" b="1" dirty="0" smtClean="0"/>
          </a:p>
          <a:p>
            <a:pPr marL="0" indent="0" algn="ctr">
              <a:buNone/>
            </a:pPr>
            <a:endParaRPr lang="sl-SI" sz="3200" b="1" dirty="0"/>
          </a:p>
          <a:p>
            <a:pPr marL="0" indent="0" algn="ctr">
              <a:buNone/>
            </a:pPr>
            <a:endParaRPr lang="sl-SI" sz="3200" b="1" dirty="0"/>
          </a:p>
        </p:txBody>
      </p:sp>
      <p:sp>
        <p:nvSpPr>
          <p:cNvPr id="4" name="PoljeZBesedilom 3">
            <a:hlinkClick r:id="rId2" action="ppaction://hlinksldjump"/>
          </p:cNvPr>
          <p:cNvSpPr txBox="1"/>
          <p:nvPr/>
        </p:nvSpPr>
        <p:spPr>
          <a:xfrm>
            <a:off x="1348509" y="4064000"/>
            <a:ext cx="3445163" cy="5193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i="1" dirty="0" smtClean="0"/>
              <a:t>ŽELIM REŠITI KVIZ</a:t>
            </a:r>
            <a:endParaRPr lang="sl-SI" b="1" i="1" dirty="0"/>
          </a:p>
        </p:txBody>
      </p:sp>
      <p:sp>
        <p:nvSpPr>
          <p:cNvPr id="5" name="PoljeZBesedilom 4">
            <a:hlinkClick r:id="rId3" action="ppaction://hlinksldjump"/>
          </p:cNvPr>
          <p:cNvSpPr txBox="1"/>
          <p:nvPr/>
        </p:nvSpPr>
        <p:spPr>
          <a:xfrm>
            <a:off x="7292109" y="4063999"/>
            <a:ext cx="3625273" cy="5193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i="1" dirty="0" smtClean="0"/>
              <a:t>BOM ŠE MALO PONOVIL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6162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00B0F0"/>
                </a:solidFill>
                <a:latin typeface="Comic Sans MS" panose="030F0702030302020204" pitchFamily="66" charset="0"/>
              </a:rPr>
              <a:t>MINI ŠPORTNI KVIZ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Desna puščica s črticami 3">
            <a:hlinkClick r:id="rId2" action="ppaction://hlinksldjump"/>
          </p:cNvPr>
          <p:cNvSpPr/>
          <p:nvPr/>
        </p:nvSpPr>
        <p:spPr>
          <a:xfrm>
            <a:off x="3814618" y="2934494"/>
            <a:ext cx="4562764" cy="2133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Pritisni za nadaljevanje</a:t>
            </a:r>
            <a:endParaRPr lang="sl-SI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6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1. VPRAŠANJE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Koliko igralcev sestavlja nogometno moštvo?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>
            <a:hlinkClick r:id="rId2" action="ppaction://hlinksldjump"/>
          </p:cNvPr>
          <p:cNvSpPr/>
          <p:nvPr/>
        </p:nvSpPr>
        <p:spPr>
          <a:xfrm>
            <a:off x="1357745" y="2798618"/>
            <a:ext cx="581891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89813278"/>
              </p:ext>
            </p:extLst>
          </p:nvPr>
        </p:nvGraphicFramePr>
        <p:xfrm>
          <a:off x="2032000" y="2539999"/>
          <a:ext cx="8128000" cy="359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6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4" y="1825625"/>
            <a:ext cx="7165153" cy="4351338"/>
          </a:xfrm>
        </p:spPr>
      </p:pic>
    </p:spTree>
    <p:extLst>
      <p:ext uri="{BB962C8B-B14F-4D97-AF65-F5344CB8AC3E}">
        <p14:creationId xmlns:p14="http://schemas.microsoft.com/office/powerpoint/2010/main" val="36263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</TotalTime>
  <Words>319</Words>
  <Application>Microsoft Office PowerPoint</Application>
  <PresentationFormat>Širokozaslonsko</PresentationFormat>
  <Paragraphs>83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Officeova tema</vt:lpstr>
      <vt:lpstr>Športne igre z žogo</vt:lpstr>
      <vt:lpstr>NOGOMET</vt:lpstr>
      <vt:lpstr>KOŠARKA</vt:lpstr>
      <vt:lpstr>ODBOJKA</vt:lpstr>
      <vt:lpstr>ROKOMET</vt:lpstr>
      <vt:lpstr>PowerPointova predstavitev</vt:lpstr>
      <vt:lpstr>MINI ŠPORTNI KVIZ</vt:lpstr>
      <vt:lpstr>1. VPRAŠANJE</vt:lpstr>
      <vt:lpstr>PowerPointova predstavitev</vt:lpstr>
      <vt:lpstr>PowerPointova predstavitev</vt:lpstr>
      <vt:lpstr>2. VPRAŠANJE</vt:lpstr>
      <vt:lpstr>PowerPointova predstavitev</vt:lpstr>
      <vt:lpstr>PowerPointova predstavitev</vt:lpstr>
      <vt:lpstr>3. VPRAŠANJE</vt:lpstr>
      <vt:lpstr>PowerPointova predstavitev</vt:lpstr>
      <vt:lpstr>PowerPointova predstavitev</vt:lpstr>
      <vt:lpstr>4. VPRAŠANJE</vt:lpstr>
      <vt:lpstr>PowerPointova predstavitev</vt:lpstr>
      <vt:lpstr>PowerPointova predstavitev</vt:lpstr>
      <vt:lpstr>5. VPRAŠANJE</vt:lpstr>
      <vt:lpstr>PowerPointova predstavitev</vt:lpstr>
      <vt:lpstr>PowerPointova predstavitev</vt:lpstr>
      <vt:lpstr>6. VPRAŠANJE</vt:lpstr>
      <vt:lpstr>PowerPointova predstavitev</vt:lpstr>
      <vt:lpstr>PowerPointova predstavitev</vt:lpstr>
      <vt:lpstr>7. VPRAŠANJE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28</cp:revision>
  <dcterms:created xsi:type="dcterms:W3CDTF">2018-06-07T16:55:03Z</dcterms:created>
  <dcterms:modified xsi:type="dcterms:W3CDTF">2020-04-19T15:55:59Z</dcterms:modified>
</cp:coreProperties>
</file>