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99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 Pori" userId="d23edcb4-54a0-4a38-b997-28a08f25a0aa" providerId="ADAL" clId="{624E3336-688B-45AF-A677-1580C86C14A4}"/>
    <pc:docChg chg="modSld">
      <pc:chgData name="Kerstin Pori" userId="d23edcb4-54a0-4a38-b997-28a08f25a0aa" providerId="ADAL" clId="{624E3336-688B-45AF-A677-1580C86C14A4}" dt="2020-02-13T11:55:16.664" v="42" actId="20577"/>
      <pc:docMkLst>
        <pc:docMk/>
      </pc:docMkLst>
      <pc:sldChg chg="modSp mod">
        <pc:chgData name="Kerstin Pori" userId="d23edcb4-54a0-4a38-b997-28a08f25a0aa" providerId="ADAL" clId="{624E3336-688B-45AF-A677-1580C86C14A4}" dt="2020-02-13T11:48:42.310" v="4" actId="20577"/>
        <pc:sldMkLst>
          <pc:docMk/>
          <pc:sldMk cId="448230013" sldId="258"/>
        </pc:sldMkLst>
        <pc:spChg chg="mod">
          <ac:chgData name="Kerstin Pori" userId="d23edcb4-54a0-4a38-b997-28a08f25a0aa" providerId="ADAL" clId="{624E3336-688B-45AF-A677-1580C86C14A4}" dt="2020-02-13T11:48:42.310" v="4" actId="20577"/>
          <ac:spMkLst>
            <pc:docMk/>
            <pc:sldMk cId="448230013" sldId="258"/>
            <ac:spMk id="5" creationId="{FD82A44C-B6FF-4DAE-946C-5889299FD3B8}"/>
          </ac:spMkLst>
        </pc:spChg>
      </pc:sldChg>
      <pc:sldChg chg="modSp mod">
        <pc:chgData name="Kerstin Pori" userId="d23edcb4-54a0-4a38-b997-28a08f25a0aa" providerId="ADAL" clId="{624E3336-688B-45AF-A677-1580C86C14A4}" dt="2020-02-13T11:55:16.664" v="42" actId="20577"/>
        <pc:sldMkLst>
          <pc:docMk/>
          <pc:sldMk cId="3617178026" sldId="260"/>
        </pc:sldMkLst>
        <pc:spChg chg="mod">
          <ac:chgData name="Kerstin Pori" userId="d23edcb4-54a0-4a38-b997-28a08f25a0aa" providerId="ADAL" clId="{624E3336-688B-45AF-A677-1580C86C14A4}" dt="2020-02-13T11:55:16.664" v="42" actId="20577"/>
          <ac:spMkLst>
            <pc:docMk/>
            <pc:sldMk cId="3617178026" sldId="260"/>
            <ac:spMk id="3" creationId="{48851A36-2D2A-4F32-ACB1-3E2B9C651C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0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9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4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5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7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0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3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6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62" r:id="rId5"/>
    <p:sldLayoutId id="2147483756" r:id="rId6"/>
    <p:sldLayoutId id="2147483757" r:id="rId7"/>
    <p:sldLayoutId id="2147483758" r:id="rId8"/>
    <p:sldLayoutId id="2147483761" r:id="rId9"/>
    <p:sldLayoutId id="2147483759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8EF899A4-04F0-45CC-AAB2-C576857BF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5" b="3386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9998FA-3FB7-4C52-BFB5-94E4B2D22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515" y="4453940"/>
            <a:ext cx="6470692" cy="1229306"/>
          </a:xfrm>
        </p:spPr>
        <p:txBody>
          <a:bodyPr>
            <a:normAutofit fontScale="90000"/>
          </a:bodyPr>
          <a:lstStyle/>
          <a:p>
            <a:endParaRPr lang="sl-SI" sz="5400" dirty="0">
              <a:solidFill>
                <a:schemeClr val="tx1"/>
              </a:solidFill>
            </a:endParaRPr>
          </a:p>
          <a:p>
            <a:pPr algn="ctr"/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BESEDILA ZA OPZ1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47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moon cartoon">
            <a:extLst>
              <a:ext uri="{FF2B5EF4-FFF2-40B4-BE49-F238E27FC236}">
                <a16:creationId xmlns:a16="http://schemas.microsoft.com/office/drawing/2014/main" id="{656A05B4-4800-428F-963D-F6736E74F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2079625"/>
            <a:ext cx="3121025" cy="36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9254A46-E10B-46C2-AF2F-067CFED9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8245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/>
              <a:t>NASMEJ SE, LUNA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BF49B3-A625-4DCD-A637-75B42841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6" y="1965325"/>
            <a:ext cx="4760595" cy="4083049"/>
          </a:xfrm>
        </p:spPr>
        <p:txBody>
          <a:bodyPr>
            <a:normAutofit/>
          </a:bodyPr>
          <a:lstStyle/>
          <a:p>
            <a:r>
              <a:rPr lang="sl-SI" sz="2400" dirty="0"/>
              <a:t>KAJ PREMIŠLJUJEŠ LUNICA, </a:t>
            </a:r>
          </a:p>
          <a:p>
            <a:r>
              <a:rPr lang="sl-SI" sz="2400" dirty="0"/>
              <a:t>SAJ SI KOT KISLA REPA.</a:t>
            </a:r>
          </a:p>
          <a:p>
            <a:r>
              <a:rPr lang="sl-SI" sz="2400" dirty="0"/>
              <a:t>NASMEJ, NASMEJ SE LJUBICA,</a:t>
            </a:r>
          </a:p>
          <a:p>
            <a:r>
              <a:rPr lang="sl-SI" sz="2400" dirty="0"/>
              <a:t>DA BOŠ KOT VSELEJ LEPA.</a:t>
            </a:r>
          </a:p>
          <a:p>
            <a:r>
              <a:rPr lang="sl-SI" sz="2400" dirty="0"/>
              <a:t>NASMEJ, NASMEJ SE LJUBICA, </a:t>
            </a:r>
          </a:p>
          <a:p>
            <a:r>
              <a:rPr lang="sl-SI" sz="2400" dirty="0"/>
              <a:t>DA BOŠ KOT VSELEJ LEPA.</a:t>
            </a:r>
          </a:p>
          <a:p>
            <a:endParaRPr lang="sl-SI" sz="2400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B3F40985-EED5-4F43-B82B-CE93C7F1E0E6}"/>
              </a:ext>
            </a:extLst>
          </p:cNvPr>
          <p:cNvSpPr txBox="1">
            <a:spLocks/>
          </p:cNvSpPr>
          <p:nvPr/>
        </p:nvSpPr>
        <p:spPr>
          <a:xfrm>
            <a:off x="7319010" y="2079625"/>
            <a:ext cx="4872990" cy="4235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ŠE ZVEZDICE PRIPRAVI V SMEH, </a:t>
            </a:r>
          </a:p>
          <a:p>
            <a:r>
              <a:rPr lang="sl-SI" sz="2400" dirty="0"/>
              <a:t>NAJ JIM ŽARIJO LICA,</a:t>
            </a:r>
          </a:p>
          <a:p>
            <a:r>
              <a:rPr lang="sl-SI" sz="2400" dirty="0"/>
              <a:t>LJUDJE PA NAJ SE ČUDIJO,</a:t>
            </a:r>
          </a:p>
          <a:p>
            <a:r>
              <a:rPr lang="sl-SI" sz="2400" dirty="0"/>
              <a:t>O, KAKŠNA VESELICA.</a:t>
            </a:r>
          </a:p>
          <a:p>
            <a:r>
              <a:rPr lang="sl-SI" sz="2400" dirty="0"/>
              <a:t>LJUDJE PA NAJ SE ČUDIJO, </a:t>
            </a:r>
          </a:p>
          <a:p>
            <a:r>
              <a:rPr lang="sl-SI" sz="2400" dirty="0"/>
              <a:t>O, KAKŠNA VESELICA.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2461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8E2D62-68F5-42CB-8DBB-07F6B505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887" y="43513"/>
            <a:ext cx="3465196" cy="1216088"/>
          </a:xfrm>
        </p:spPr>
        <p:txBody>
          <a:bodyPr/>
          <a:lstStyle/>
          <a:p>
            <a:pPr algn="ctr"/>
            <a:r>
              <a:rPr lang="sl-SI" dirty="0"/>
              <a:t>ČOKOLADA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6884BC-E94A-4231-B186-92485355B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" y="1851812"/>
            <a:ext cx="4086225" cy="26003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1.</a:t>
            </a:r>
          </a:p>
          <a:p>
            <a:r>
              <a:rPr lang="sl-SI" sz="2000" dirty="0"/>
              <a:t>RJAVA KAKOR ZEMLJA, </a:t>
            </a:r>
          </a:p>
          <a:p>
            <a:r>
              <a:rPr lang="sl-SI" sz="2000" dirty="0"/>
              <a:t>SLADKA KAKOR MED. MLJASK.</a:t>
            </a:r>
          </a:p>
          <a:p>
            <a:r>
              <a:rPr lang="sl-SI" sz="2000" dirty="0"/>
              <a:t>STEPEL BI SE ZANJO, </a:t>
            </a:r>
          </a:p>
          <a:p>
            <a:r>
              <a:rPr lang="sl-SI" sz="2000" dirty="0"/>
              <a:t>KDO JE SLADKOSNED. MLJASK.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BFFE0E67-C57D-4BDF-B2E6-7C6E01302299}"/>
              </a:ext>
            </a:extLst>
          </p:cNvPr>
          <p:cNvSpPr txBox="1">
            <a:spLocks/>
          </p:cNvSpPr>
          <p:nvPr/>
        </p:nvSpPr>
        <p:spPr>
          <a:xfrm>
            <a:off x="4562476" y="1764130"/>
            <a:ext cx="3143250" cy="26880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2.</a:t>
            </a:r>
          </a:p>
          <a:p>
            <a:r>
              <a:rPr lang="sl-SI" sz="2000" dirty="0"/>
              <a:t>GRIZE JO MATIČEK, </a:t>
            </a:r>
          </a:p>
          <a:p>
            <a:r>
              <a:rPr lang="sl-SI" sz="2000" dirty="0"/>
              <a:t>TINA, NINA, ŽAN.</a:t>
            </a:r>
          </a:p>
          <a:p>
            <a:r>
              <a:rPr lang="sl-SI" sz="2000" dirty="0"/>
              <a:t>DOKLER JIM JEZIČEK</a:t>
            </a:r>
          </a:p>
          <a:p>
            <a:r>
              <a:rPr lang="sl-SI" sz="2000" dirty="0"/>
              <a:t> NE ODAPDE STRAN.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D82A44C-B6FF-4DAE-946C-5889299FD3B8}"/>
              </a:ext>
            </a:extLst>
          </p:cNvPr>
          <p:cNvSpPr txBox="1">
            <a:spLocks/>
          </p:cNvSpPr>
          <p:nvPr/>
        </p:nvSpPr>
        <p:spPr>
          <a:xfrm>
            <a:off x="8105776" y="1764131"/>
            <a:ext cx="3467100" cy="2688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3.</a:t>
            </a:r>
          </a:p>
          <a:p>
            <a:r>
              <a:rPr lang="sl-SI" sz="2000" dirty="0"/>
              <a:t> BREZ JEZIČKOV V HIŠI </a:t>
            </a:r>
          </a:p>
          <a:p>
            <a:r>
              <a:rPr lang="sl-SI" sz="2000" dirty="0"/>
              <a:t>VLADA STRAŠEN MIR</a:t>
            </a:r>
          </a:p>
          <a:p>
            <a:r>
              <a:rPr lang="sl-SI" sz="2000" dirty="0"/>
              <a:t>IN OTROCI JEJO</a:t>
            </a:r>
          </a:p>
          <a:p>
            <a:r>
              <a:rPr lang="sl-SI" sz="2000" dirty="0"/>
              <a:t>LE PIRE KROMPIR, MLJASK.</a:t>
            </a: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BF02E2F5-DD3B-4C01-B3E5-9D396DA036C6}"/>
              </a:ext>
            </a:extLst>
          </p:cNvPr>
          <p:cNvSpPr txBox="1">
            <a:spLocks/>
          </p:cNvSpPr>
          <p:nvPr/>
        </p:nvSpPr>
        <p:spPr>
          <a:xfrm>
            <a:off x="4052887" y="4713574"/>
            <a:ext cx="4086225" cy="210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2000" b="1" dirty="0"/>
              <a:t>ČOKO ČOKOLADA</a:t>
            </a:r>
          </a:p>
          <a:p>
            <a:pPr algn="ctr"/>
            <a:r>
              <a:rPr lang="sl-SI" sz="2000" b="1" dirty="0"/>
              <a:t>NI SAMO RAZVADA</a:t>
            </a:r>
          </a:p>
          <a:p>
            <a:pPr algn="ctr"/>
            <a:r>
              <a:rPr lang="sl-SI" sz="2000" b="1" dirty="0"/>
              <a:t>ČOKO ČOKOLADA</a:t>
            </a:r>
          </a:p>
          <a:p>
            <a:pPr algn="ctr"/>
            <a:r>
              <a:rPr lang="sl-SI" sz="2000" b="1" dirty="0"/>
              <a:t>LAKOTO OBVLADA.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C120327-0B4E-4893-BAA6-D3D28EAC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1" y="4411505"/>
            <a:ext cx="3143249" cy="24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CF605-6A30-4B90-B79F-7CB5FC75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0" y="228600"/>
            <a:ext cx="3427095" cy="847725"/>
          </a:xfrm>
        </p:spPr>
        <p:txBody>
          <a:bodyPr/>
          <a:lstStyle/>
          <a:p>
            <a:r>
              <a:rPr lang="sl-SI" dirty="0"/>
              <a:t>POMLADNA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DE1436-7DCF-4202-BE39-6C86CC81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98" y="1412876"/>
            <a:ext cx="4655820" cy="2587624"/>
          </a:xfrm>
          <a:solidFill>
            <a:srgbClr val="CCFF99"/>
          </a:solidFill>
        </p:spPr>
        <p:txBody>
          <a:bodyPr>
            <a:normAutofit fontScale="85000" lnSpcReduction="10000"/>
          </a:bodyPr>
          <a:lstStyle/>
          <a:p>
            <a:r>
              <a:rPr lang="sl-SI" sz="2400" dirty="0"/>
              <a:t>1.</a:t>
            </a:r>
          </a:p>
          <a:p>
            <a:r>
              <a:rPr lang="sl-SI" sz="2400" dirty="0"/>
              <a:t>SO ZVONČKI SE ZBUDLI, </a:t>
            </a:r>
          </a:p>
          <a:p>
            <a:r>
              <a:rPr lang="sl-SI" sz="2400" dirty="0"/>
              <a:t>VESELO ZAZVONILI</a:t>
            </a:r>
          </a:p>
          <a:p>
            <a:r>
              <a:rPr lang="sl-SI" sz="2400" dirty="0"/>
              <a:t>CIN, CIN, CIN, CIN, CIN, CIN, CIN, CIN</a:t>
            </a:r>
          </a:p>
          <a:p>
            <a:r>
              <a:rPr lang="sl-SI" sz="2400" dirty="0"/>
              <a:t>KAKO JE TO LEPO.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81FBB4A0-FB19-49C8-AFD2-0336F2C5727B}"/>
              </a:ext>
            </a:extLst>
          </p:cNvPr>
          <p:cNvSpPr txBox="1">
            <a:spLocks/>
          </p:cNvSpPr>
          <p:nvPr/>
        </p:nvSpPr>
        <p:spPr>
          <a:xfrm>
            <a:off x="5882640" y="1412876"/>
            <a:ext cx="4655820" cy="2587624"/>
          </a:xfrm>
          <a:prstGeom prst="rect">
            <a:avLst/>
          </a:prstGeom>
          <a:solidFill>
            <a:srgbClr val="FFFFCC"/>
          </a:solidFill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2.</a:t>
            </a:r>
          </a:p>
          <a:p>
            <a:r>
              <a:rPr lang="sl-SI" sz="2400" dirty="0"/>
              <a:t>TROBENTICE SO VSTALE,</a:t>
            </a:r>
          </a:p>
          <a:p>
            <a:r>
              <a:rPr lang="sl-SI" sz="2400" dirty="0"/>
              <a:t>VESELO ZAIGRALE.</a:t>
            </a:r>
          </a:p>
          <a:p>
            <a:r>
              <a:rPr lang="sl-SI" sz="2400" dirty="0"/>
              <a:t>TU, TU, TU, TU, TU, TU, TU, TU</a:t>
            </a:r>
          </a:p>
          <a:p>
            <a:r>
              <a:rPr lang="sl-SI" sz="2400" dirty="0"/>
              <a:t>KAKO JE TO LEPO.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B1109D6-86EA-4AB4-A4B6-8F04DAB3410B}"/>
              </a:ext>
            </a:extLst>
          </p:cNvPr>
          <p:cNvSpPr txBox="1">
            <a:spLocks/>
          </p:cNvSpPr>
          <p:nvPr/>
        </p:nvSpPr>
        <p:spPr>
          <a:xfrm>
            <a:off x="4379595" y="4151312"/>
            <a:ext cx="3830955" cy="2587624"/>
          </a:xfrm>
          <a:prstGeom prst="rect">
            <a:avLst/>
          </a:prstGeom>
          <a:solidFill>
            <a:srgbClr val="FFCCFF"/>
          </a:solidFill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3.</a:t>
            </a:r>
          </a:p>
          <a:p>
            <a:r>
              <a:rPr lang="sl-SI" sz="2400" dirty="0"/>
              <a:t>OTROCI POHITELI </a:t>
            </a:r>
          </a:p>
          <a:p>
            <a:r>
              <a:rPr lang="sl-SI" sz="2400" dirty="0"/>
              <a:t>NA TRAVNIK SO IN PELI.</a:t>
            </a:r>
          </a:p>
          <a:p>
            <a:r>
              <a:rPr lang="sl-SI" sz="2400" dirty="0"/>
              <a:t>TRALALALA, TRALALALA</a:t>
            </a:r>
          </a:p>
          <a:p>
            <a:r>
              <a:rPr lang="sl-SI" sz="2400" dirty="0"/>
              <a:t>KAKO JE TO LEPO.</a:t>
            </a:r>
          </a:p>
        </p:txBody>
      </p:sp>
      <p:pic>
        <p:nvPicPr>
          <p:cNvPr id="2050" name="Picture 2" descr="Rezultat iskanja slik za ZVONČEK">
            <a:extLst>
              <a:ext uri="{FF2B5EF4-FFF2-40B4-BE49-F238E27FC236}">
                <a16:creationId xmlns:a16="http://schemas.microsoft.com/office/drawing/2014/main" id="{85D986E8-A9F3-4320-972D-15AD2443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8" y="3846512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4539872-8555-4A4A-A352-C31635CA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075" y="228600"/>
            <a:ext cx="2333625" cy="23336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E689E27-3A22-4BFD-9CD1-713BF56C5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91"/>
          <a:stretch/>
        </p:blipFill>
        <p:spPr>
          <a:xfrm>
            <a:off x="8619483" y="4047828"/>
            <a:ext cx="3458217" cy="27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7E0F59D-B1CA-41DD-B3AD-2A8C64EDC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46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6929" y="0"/>
            <a:ext cx="4411262" cy="483768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8A58E9-028F-47D3-962B-C275691B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3675" y="-24133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MAMICI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851A36-2D2A-4F32-ACB1-3E2B9C65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60" y="2418842"/>
            <a:ext cx="5466806" cy="3976912"/>
          </a:xfrm>
        </p:spPr>
        <p:txBody>
          <a:bodyPr>
            <a:normAutofit fontScale="92500" lnSpcReduction="10000"/>
          </a:bodyPr>
          <a:lstStyle/>
          <a:p>
            <a:r>
              <a:rPr lang="sl-SI" sz="2800" dirty="0"/>
              <a:t>1.</a:t>
            </a:r>
          </a:p>
          <a:p>
            <a:r>
              <a:rPr lang="sl-SI" sz="2800" dirty="0"/>
              <a:t>MAMICA, </a:t>
            </a:r>
            <a:br>
              <a:rPr lang="sl-SI" sz="2800" dirty="0"/>
            </a:br>
            <a:r>
              <a:rPr lang="sl-SI" sz="2800" dirty="0"/>
              <a:t>KAJ NAJ TI KUPIM?</a:t>
            </a:r>
          </a:p>
          <a:p>
            <a:r>
              <a:rPr lang="sl-SI" sz="2800" dirty="0"/>
              <a:t>MAMICA, </a:t>
            </a:r>
            <a:br>
              <a:rPr lang="sl-SI" sz="2800" dirty="0"/>
            </a:br>
            <a:r>
              <a:rPr lang="sl-SI" sz="2800" dirty="0"/>
              <a:t>KAJ NAJ TI DAM?</a:t>
            </a:r>
          </a:p>
          <a:p>
            <a:r>
              <a:rPr lang="sl-SI" sz="2800" dirty="0"/>
              <a:t>ZAPOJEM TI PESEM O SONČKU,</a:t>
            </a:r>
          </a:p>
          <a:p>
            <a:r>
              <a:rPr lang="sl-SI" sz="2800" dirty="0"/>
              <a:t>NARIŠEM TI VSE KAR POZNAM.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8856D8FD-0B30-4611-A552-F7D974DEEB04}"/>
              </a:ext>
            </a:extLst>
          </p:cNvPr>
          <p:cNvSpPr txBox="1">
            <a:spLocks/>
          </p:cNvSpPr>
          <p:nvPr/>
        </p:nvSpPr>
        <p:spPr>
          <a:xfrm>
            <a:off x="6538234" y="2315828"/>
            <a:ext cx="5466806" cy="397691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2800" dirty="0"/>
              <a:t>2.</a:t>
            </a:r>
          </a:p>
          <a:p>
            <a:pPr algn="r"/>
            <a:r>
              <a:rPr lang="sl-SI" sz="2800" dirty="0"/>
              <a:t>MAMICA, </a:t>
            </a:r>
            <a:br>
              <a:rPr lang="sl-SI" sz="2800" dirty="0"/>
            </a:br>
            <a:r>
              <a:rPr lang="sl-SI" sz="2800" dirty="0"/>
              <a:t>KAJ NAJ TI KUPIM?</a:t>
            </a:r>
          </a:p>
          <a:p>
            <a:pPr algn="r"/>
            <a:r>
              <a:rPr lang="sl-SI" sz="2800" dirty="0"/>
              <a:t>MAMICA, </a:t>
            </a:r>
            <a:br>
              <a:rPr lang="sl-SI" sz="2800" dirty="0"/>
            </a:br>
            <a:r>
              <a:rPr lang="sl-SI" sz="2800" dirty="0"/>
              <a:t>KAJ NAJ TI DAM?</a:t>
            </a:r>
          </a:p>
          <a:p>
            <a:pPr algn="r"/>
            <a:r>
              <a:rPr lang="sl-SI" sz="2800" dirty="0"/>
              <a:t>NABEREM TI ŠOPEK VIJOLIC</a:t>
            </a:r>
          </a:p>
          <a:p>
            <a:pPr algn="r"/>
            <a:r>
              <a:rPr lang="sl-SI" sz="2800" dirty="0"/>
              <a:t>IN REČEM TI: „RAD TE IMAM.“</a:t>
            </a:r>
          </a:p>
        </p:txBody>
      </p:sp>
    </p:spTree>
    <p:extLst>
      <p:ext uri="{BB962C8B-B14F-4D97-AF65-F5344CB8AC3E}">
        <p14:creationId xmlns:p14="http://schemas.microsoft.com/office/powerpoint/2010/main" val="36171780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30F31F013E1840943890EEDA156E05" ma:contentTypeVersion="7" ma:contentTypeDescription="Ustvari nov dokument." ma:contentTypeScope="" ma:versionID="96b72debe88abc527cad9b4ce2b5492a">
  <xsd:schema xmlns:xsd="http://www.w3.org/2001/XMLSchema" xmlns:xs="http://www.w3.org/2001/XMLSchema" xmlns:p="http://schemas.microsoft.com/office/2006/metadata/properties" xmlns:ns2="0df45580-1ca1-4963-bf13-edfa4a94cd96" targetNamespace="http://schemas.microsoft.com/office/2006/metadata/properties" ma:root="true" ma:fieldsID="998c2d2113550f1516dc29c6bd0ccc45" ns2:_="">
    <xsd:import namespace="0df45580-1ca1-4963-bf13-edfa4a94c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45580-1ca1-4963-bf13-edfa4a94c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C311F9-8DF3-48A8-BFD1-05C12E950B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F9DFDB-39E0-44E0-87E7-32DE13EE5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AA67FE-219A-42E5-926F-A2BECA57505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294</Words>
  <Application>Microsoft Office PowerPoint</Application>
  <PresentationFormat>Širokozaslonsko</PresentationFormat>
  <Paragraphs>62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 Nova</vt:lpstr>
      <vt:lpstr>Arial Nova Light</vt:lpstr>
      <vt:lpstr>Calibri</vt:lpstr>
      <vt:lpstr>RetrospectVTI</vt:lpstr>
      <vt:lpstr>         BESEDILA ZA OPZ1</vt:lpstr>
      <vt:lpstr>NASMEJ SE, LUNA</vt:lpstr>
      <vt:lpstr>ČOKOLADA</vt:lpstr>
      <vt:lpstr>POMLADNA</vt:lpstr>
      <vt:lpstr>MAMICI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BESEDILA ZA OPZ1</dc:title>
  <dc:creator>Kerstin Pori</dc:creator>
  <cp:lastModifiedBy>Kerstin Pori</cp:lastModifiedBy>
  <cp:revision>3</cp:revision>
  <dcterms:created xsi:type="dcterms:W3CDTF">2020-02-13T08:49:45Z</dcterms:created>
  <dcterms:modified xsi:type="dcterms:W3CDTF">2020-02-13T12:03:47Z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0x0101005130F31F013E1840943890EEDA156E05</vt:lpwstr>
  </property>
</Properties>
</file>